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0" roundtripDataSignature="AMtx7mj+ol9QQPQXpuegG9z8aQAASv1j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409877-3C39-4E0B-87EB-4CD8FE6C5A65}">
  <a:tblStyle styleId="{1E409877-3C39-4E0B-87EB-4CD8FE6C5A65}" styleName="Table_0">
    <a:wholeTbl>
      <a:tcTxStyle b="off" i="off">
        <a:font>
          <a:latin typeface="Sagona Book"/>
          <a:ea typeface="Sagona Book"/>
          <a:cs typeface="Sagona Book"/>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1F1"/>
          </a:solidFill>
        </a:fill>
      </a:tcStyle>
    </a:wholeTbl>
    <a:band1H>
      <a:tcTxStyle/>
      <a:tcStyle>
        <a:fill>
          <a:solidFill>
            <a:srgbClr val="DCE1E1"/>
          </a:solidFill>
        </a:fill>
      </a:tcStyle>
    </a:band1H>
    <a:band2H>
      <a:tcTxStyle/>
    </a:band2H>
    <a:band1V>
      <a:tcTxStyle/>
      <a:tcStyle>
        <a:fill>
          <a:solidFill>
            <a:srgbClr val="DCE1E1"/>
          </a:solidFill>
        </a:fill>
      </a:tcStyle>
    </a:band1V>
    <a:band2V>
      <a:tcTxStyle/>
    </a:band2V>
    <a:lastCol>
      <a:tcTxStyle b="on" i="off">
        <a:font>
          <a:latin typeface="Sagona Book"/>
          <a:ea typeface="Sagona Book"/>
          <a:cs typeface="Sagona Book"/>
        </a:font>
        <a:schemeClr val="lt1"/>
      </a:tcTxStyle>
      <a:tcStyle>
        <a:fill>
          <a:solidFill>
            <a:schemeClr val="accent1"/>
          </a:solidFill>
        </a:fill>
      </a:tcStyle>
    </a:lastCol>
    <a:firstCol>
      <a:tcTxStyle b="on" i="off">
        <a:font>
          <a:latin typeface="Sagona Book"/>
          <a:ea typeface="Sagona Book"/>
          <a:cs typeface="Sagona Book"/>
        </a:font>
        <a:schemeClr val="lt1"/>
      </a:tcTxStyle>
      <a:tcStyle>
        <a:fill>
          <a:solidFill>
            <a:schemeClr val="accent1"/>
          </a:solidFill>
        </a:fill>
      </a:tcStyle>
    </a:firstCol>
    <a:lastRow>
      <a:tcTxStyle b="on" i="off">
        <a:font>
          <a:latin typeface="Sagona Book"/>
          <a:ea typeface="Sagona Book"/>
          <a:cs typeface="Sagona Book"/>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agona Book"/>
          <a:ea typeface="Sagona Book"/>
          <a:cs typeface="Sagona Book"/>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 name="Shape 14"/>
        <p:cNvGrpSpPr/>
        <p:nvPr/>
      </p:nvGrpSpPr>
      <p:grpSpPr>
        <a:xfrm>
          <a:off x="0" y="0"/>
          <a:ext cx="0" cy="0"/>
          <a:chOff x="0" y="0"/>
          <a:chExt cx="0" cy="0"/>
        </a:xfrm>
      </p:grpSpPr>
      <p:sp>
        <p:nvSpPr>
          <p:cNvPr id="15" name="Google Shape;15;p77"/>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77"/>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77"/>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77"/>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77"/>
          <p:cNvGrpSpPr/>
          <p:nvPr/>
        </p:nvGrpSpPr>
        <p:grpSpPr>
          <a:xfrm>
            <a:off x="5250180" y="1267730"/>
            <a:ext cx="1691640" cy="615934"/>
            <a:chOff x="5250180" y="1267730"/>
            <a:chExt cx="1691640" cy="615934"/>
          </a:xfrm>
        </p:grpSpPr>
        <p:cxnSp>
          <p:nvCxnSpPr>
            <p:cNvPr id="20" name="Google Shape;20;p77"/>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1" name="Google Shape;21;p77"/>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2" name="Google Shape;22;p77"/>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23" name="Google Shape;23;p77"/>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FEFEFE"/>
              </a:buClr>
              <a:buSzPts val="6800"/>
              <a:buFont typeface="Arial"/>
              <a:buNone/>
              <a:defRPr b="0" sz="6800" cap="none">
                <a:solidFill>
                  <a:srgbClr val="FEFEF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77"/>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0"/>
              </a:spcBef>
              <a:spcAft>
                <a:spcPts val="0"/>
              </a:spcAft>
              <a:buSzPts val="1800"/>
              <a:buNone/>
              <a:defRPr sz="1800">
                <a:solidFill>
                  <a:srgbClr val="FEFEFE"/>
                </a:solidFill>
              </a:defRPr>
            </a:lvl1pPr>
            <a:lvl2pPr lvl="1" algn="ctr">
              <a:lnSpc>
                <a:spcPct val="120000"/>
              </a:lnSpc>
              <a:spcBef>
                <a:spcPts val="500"/>
              </a:spcBef>
              <a:spcAft>
                <a:spcPts val="0"/>
              </a:spcAft>
              <a:buSzPts val="1600"/>
              <a:buNone/>
              <a:defRPr sz="1600"/>
            </a:lvl2pPr>
            <a:lvl3pPr lvl="2" algn="ctr">
              <a:lnSpc>
                <a:spcPct val="120000"/>
              </a:lnSpc>
              <a:spcBef>
                <a:spcPts val="500"/>
              </a:spcBef>
              <a:spcAft>
                <a:spcPts val="0"/>
              </a:spcAft>
              <a:buSzPts val="1600"/>
              <a:buNone/>
              <a:defRPr sz="16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25" name="Google Shape;25;p77"/>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7"/>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FEFEFE"/>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77"/>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800" u="none" cap="none" strike="noStrike">
                <a:solidFill>
                  <a:srgbClr val="FEFEFE"/>
                </a:solidFill>
                <a:latin typeface="Arial"/>
                <a:ea typeface="Arial"/>
                <a:cs typeface="Arial"/>
                <a:sym typeface="Arial"/>
              </a:defRPr>
            </a:lvl1pPr>
            <a:lvl2pPr indent="0" lvl="1" marL="0" algn="r">
              <a:spcBef>
                <a:spcPts val="0"/>
              </a:spcBef>
              <a:buNone/>
              <a:defRPr b="0" i="0" sz="800" u="none" cap="none" strike="noStrike">
                <a:solidFill>
                  <a:srgbClr val="FEFEFE"/>
                </a:solidFill>
                <a:latin typeface="Arial"/>
                <a:ea typeface="Arial"/>
                <a:cs typeface="Arial"/>
                <a:sym typeface="Arial"/>
              </a:defRPr>
            </a:lvl2pPr>
            <a:lvl3pPr indent="0" lvl="2" marL="0" algn="r">
              <a:spcBef>
                <a:spcPts val="0"/>
              </a:spcBef>
              <a:buNone/>
              <a:defRPr b="0" i="0" sz="800" u="none" cap="none" strike="noStrike">
                <a:solidFill>
                  <a:srgbClr val="FEFEFE"/>
                </a:solidFill>
                <a:latin typeface="Arial"/>
                <a:ea typeface="Arial"/>
                <a:cs typeface="Arial"/>
                <a:sym typeface="Arial"/>
              </a:defRPr>
            </a:lvl3pPr>
            <a:lvl4pPr indent="0" lvl="3" marL="0" algn="r">
              <a:spcBef>
                <a:spcPts val="0"/>
              </a:spcBef>
              <a:buNone/>
              <a:defRPr b="0" i="0" sz="800" u="none" cap="none" strike="noStrike">
                <a:solidFill>
                  <a:srgbClr val="FEFEFE"/>
                </a:solidFill>
                <a:latin typeface="Arial"/>
                <a:ea typeface="Arial"/>
                <a:cs typeface="Arial"/>
                <a:sym typeface="Arial"/>
              </a:defRPr>
            </a:lvl4pPr>
            <a:lvl5pPr indent="0" lvl="4" marL="0" algn="r">
              <a:spcBef>
                <a:spcPts val="0"/>
              </a:spcBef>
              <a:buNone/>
              <a:defRPr b="0" i="0" sz="800" u="none" cap="none" strike="noStrike">
                <a:solidFill>
                  <a:srgbClr val="FEFEFE"/>
                </a:solidFill>
                <a:latin typeface="Arial"/>
                <a:ea typeface="Arial"/>
                <a:cs typeface="Arial"/>
                <a:sym typeface="Arial"/>
              </a:defRPr>
            </a:lvl5pPr>
            <a:lvl6pPr indent="0" lvl="5" marL="0" algn="r">
              <a:spcBef>
                <a:spcPts val="0"/>
              </a:spcBef>
              <a:buNone/>
              <a:defRPr b="0" i="0" sz="800" u="none" cap="none" strike="noStrike">
                <a:solidFill>
                  <a:srgbClr val="FEFEFE"/>
                </a:solidFill>
                <a:latin typeface="Arial"/>
                <a:ea typeface="Arial"/>
                <a:cs typeface="Arial"/>
                <a:sym typeface="Arial"/>
              </a:defRPr>
            </a:lvl6pPr>
            <a:lvl7pPr indent="0" lvl="6" marL="0" algn="r">
              <a:spcBef>
                <a:spcPts val="0"/>
              </a:spcBef>
              <a:buNone/>
              <a:defRPr b="0" i="0" sz="800" u="none" cap="none" strike="noStrike">
                <a:solidFill>
                  <a:srgbClr val="FEFEFE"/>
                </a:solidFill>
                <a:latin typeface="Arial"/>
                <a:ea typeface="Arial"/>
                <a:cs typeface="Arial"/>
                <a:sym typeface="Arial"/>
              </a:defRPr>
            </a:lvl7pPr>
            <a:lvl8pPr indent="0" lvl="7" marL="0" algn="r">
              <a:spcBef>
                <a:spcPts val="0"/>
              </a:spcBef>
              <a:buNone/>
              <a:defRPr b="0" i="0" sz="800" u="none" cap="none" strike="noStrike">
                <a:solidFill>
                  <a:srgbClr val="FEFEFE"/>
                </a:solidFill>
                <a:latin typeface="Arial"/>
                <a:ea typeface="Arial"/>
                <a:cs typeface="Arial"/>
                <a:sym typeface="Arial"/>
              </a:defRPr>
            </a:lvl8pPr>
            <a:lvl9pPr indent="0" lvl="8" marL="0" algn="r">
              <a:spcBef>
                <a:spcPts val="0"/>
              </a:spcBef>
              <a:buNone/>
              <a:defRPr b="0" i="0" sz="800" u="none" cap="none" strike="noStrike">
                <a:solidFill>
                  <a:srgbClr val="FEFEF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2" name="Shape 102"/>
        <p:cNvGrpSpPr/>
        <p:nvPr/>
      </p:nvGrpSpPr>
      <p:grpSpPr>
        <a:xfrm>
          <a:off x="0" y="0"/>
          <a:ext cx="0" cy="0"/>
          <a:chOff x="0" y="0"/>
          <a:chExt cx="0" cy="0"/>
        </a:xfrm>
      </p:grpSpPr>
      <p:sp>
        <p:nvSpPr>
          <p:cNvPr id="103" name="Google Shape;103;p85"/>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5"/>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5"/>
          <p:cNvSpPr txBox="1"/>
          <p:nvPr>
            <p:ph type="title"/>
          </p:nvPr>
        </p:nvSpPr>
        <p:spPr>
          <a:xfrm>
            <a:off x="8458200" y="607392"/>
            <a:ext cx="3161963" cy="16459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Arial"/>
              <a:buNone/>
              <a:defRPr b="0" sz="3200" cap="none">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85"/>
          <p:cNvSpPr txBox="1"/>
          <p:nvPr>
            <p:ph idx="1" type="body"/>
          </p:nvPr>
        </p:nvSpPr>
        <p:spPr>
          <a:xfrm>
            <a:off x="685800" y="609600"/>
            <a:ext cx="6858000" cy="5334000"/>
          </a:xfrm>
          <a:prstGeom prst="rect">
            <a:avLst/>
          </a:prstGeom>
          <a:noFill/>
          <a:ln>
            <a:noFill/>
          </a:ln>
        </p:spPr>
        <p:txBody>
          <a:bodyPr anchorCtr="0" anchor="t" bIns="45700" lIns="91425" spcFirstLastPara="1" rIns="91425" wrap="square" tIns="45700">
            <a:normAutofit/>
          </a:bodyPr>
          <a:lstStyle>
            <a:lvl1pPr indent="-349250" lvl="0" marL="457200" algn="l">
              <a:lnSpc>
                <a:spcPct val="120000"/>
              </a:lnSpc>
              <a:spcBef>
                <a:spcPts val="900"/>
              </a:spcBef>
              <a:spcAft>
                <a:spcPts val="0"/>
              </a:spcAft>
              <a:buSzPts val="1900"/>
              <a:buChar char="◦"/>
              <a:defRPr sz="19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107" name="Google Shape;107;p85"/>
          <p:cNvSpPr txBox="1"/>
          <p:nvPr>
            <p:ph idx="2" type="body"/>
          </p:nvPr>
        </p:nvSpPr>
        <p:spPr>
          <a:xfrm>
            <a:off x="8458200" y="2336800"/>
            <a:ext cx="3161963" cy="3606800"/>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108" name="Google Shape;108;p85"/>
          <p:cNvSpPr txBox="1"/>
          <p:nvPr>
            <p:ph idx="10" type="dt"/>
          </p:nvPr>
        </p:nvSpPr>
        <p:spPr>
          <a:xfrm>
            <a:off x="5588000" y="6035040"/>
            <a:ext cx="1955800"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85"/>
          <p:cNvSpPr txBox="1"/>
          <p:nvPr>
            <p:ph idx="11" type="ftr"/>
          </p:nvPr>
        </p:nvSpPr>
        <p:spPr>
          <a:xfrm>
            <a:off x="685801" y="6035040"/>
            <a:ext cx="45847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85"/>
          <p:cNvSpPr txBox="1"/>
          <p:nvPr>
            <p:ph idx="12" type="sldNum"/>
          </p:nvPr>
        </p:nvSpPr>
        <p:spPr>
          <a:xfrm>
            <a:off x="10396728" y="6035040"/>
            <a:ext cx="1223435"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rgbClr val="262626"/>
                </a:solidFill>
                <a:latin typeface="Arial"/>
                <a:ea typeface="Arial"/>
                <a:cs typeface="Arial"/>
                <a:sym typeface="Arial"/>
              </a:defRPr>
            </a:lvl1pPr>
            <a:lvl2pPr indent="0" lvl="1" marL="0" algn="r">
              <a:spcBef>
                <a:spcPts val="0"/>
              </a:spcBef>
              <a:buNone/>
              <a:defRPr sz="800">
                <a:solidFill>
                  <a:srgbClr val="262626"/>
                </a:solidFill>
                <a:latin typeface="Arial"/>
                <a:ea typeface="Arial"/>
                <a:cs typeface="Arial"/>
                <a:sym typeface="Arial"/>
              </a:defRPr>
            </a:lvl2pPr>
            <a:lvl3pPr indent="0" lvl="2" marL="0" algn="r">
              <a:spcBef>
                <a:spcPts val="0"/>
              </a:spcBef>
              <a:buNone/>
              <a:defRPr sz="800">
                <a:solidFill>
                  <a:srgbClr val="262626"/>
                </a:solidFill>
                <a:latin typeface="Arial"/>
                <a:ea typeface="Arial"/>
                <a:cs typeface="Arial"/>
                <a:sym typeface="Arial"/>
              </a:defRPr>
            </a:lvl3pPr>
            <a:lvl4pPr indent="0" lvl="3" marL="0" algn="r">
              <a:spcBef>
                <a:spcPts val="0"/>
              </a:spcBef>
              <a:buNone/>
              <a:defRPr sz="800">
                <a:solidFill>
                  <a:srgbClr val="262626"/>
                </a:solidFill>
                <a:latin typeface="Arial"/>
                <a:ea typeface="Arial"/>
                <a:cs typeface="Arial"/>
                <a:sym typeface="Arial"/>
              </a:defRPr>
            </a:lvl4pPr>
            <a:lvl5pPr indent="0" lvl="4" marL="0" algn="r">
              <a:spcBef>
                <a:spcPts val="0"/>
              </a:spcBef>
              <a:buNone/>
              <a:defRPr sz="800">
                <a:solidFill>
                  <a:srgbClr val="262626"/>
                </a:solidFill>
                <a:latin typeface="Arial"/>
                <a:ea typeface="Arial"/>
                <a:cs typeface="Arial"/>
                <a:sym typeface="Arial"/>
              </a:defRPr>
            </a:lvl5pPr>
            <a:lvl6pPr indent="0" lvl="5" marL="0" algn="r">
              <a:spcBef>
                <a:spcPts val="0"/>
              </a:spcBef>
              <a:buNone/>
              <a:defRPr sz="800">
                <a:solidFill>
                  <a:srgbClr val="262626"/>
                </a:solidFill>
                <a:latin typeface="Arial"/>
                <a:ea typeface="Arial"/>
                <a:cs typeface="Arial"/>
                <a:sym typeface="Arial"/>
              </a:defRPr>
            </a:lvl6pPr>
            <a:lvl7pPr indent="0" lvl="6" marL="0" algn="r">
              <a:spcBef>
                <a:spcPts val="0"/>
              </a:spcBef>
              <a:buNone/>
              <a:defRPr sz="800">
                <a:solidFill>
                  <a:srgbClr val="262626"/>
                </a:solidFill>
                <a:latin typeface="Arial"/>
                <a:ea typeface="Arial"/>
                <a:cs typeface="Arial"/>
                <a:sym typeface="Arial"/>
              </a:defRPr>
            </a:lvl7pPr>
            <a:lvl8pPr indent="0" lvl="7" marL="0" algn="r">
              <a:spcBef>
                <a:spcPts val="0"/>
              </a:spcBef>
              <a:buNone/>
              <a:defRPr sz="800">
                <a:solidFill>
                  <a:srgbClr val="262626"/>
                </a:solidFill>
                <a:latin typeface="Arial"/>
                <a:ea typeface="Arial"/>
                <a:cs typeface="Arial"/>
                <a:sym typeface="Arial"/>
              </a:defRPr>
            </a:lvl8pPr>
            <a:lvl9pPr indent="0" lvl="8" marL="0" algn="r">
              <a:spcBef>
                <a:spcPts val="0"/>
              </a:spcBef>
              <a:buNone/>
              <a:defRPr sz="800">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11" name="Shape 111"/>
        <p:cNvGrpSpPr/>
        <p:nvPr/>
      </p:nvGrpSpPr>
      <p:grpSpPr>
        <a:xfrm>
          <a:off x="0" y="0"/>
          <a:ext cx="0" cy="0"/>
          <a:chOff x="0" y="0"/>
          <a:chExt cx="0" cy="0"/>
        </a:xfrm>
      </p:grpSpPr>
      <p:sp>
        <p:nvSpPr>
          <p:cNvPr id="112" name="Google Shape;112;p86"/>
          <p:cNvSpPr/>
          <p:nvPr/>
        </p:nvSpPr>
        <p:spPr>
          <a:xfrm>
            <a:off x="8119870" y="237744"/>
            <a:ext cx="3826596"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6"/>
          <p:cNvSpPr/>
          <p:nvPr>
            <p:ph idx="2" type="pic"/>
          </p:nvPr>
        </p:nvSpPr>
        <p:spPr>
          <a:xfrm>
            <a:off x="228599" y="237744"/>
            <a:ext cx="7696201" cy="6382512"/>
          </a:xfrm>
          <a:prstGeom prst="rect">
            <a:avLst/>
          </a:prstGeom>
          <a:solidFill>
            <a:srgbClr val="BFCBCB"/>
          </a:solidFill>
          <a:ln>
            <a:noFill/>
          </a:ln>
        </p:spPr>
        <p:txBody>
          <a:bodyPr anchorCtr="0" anchor="t" bIns="45700" lIns="91425" spcFirstLastPara="1" rIns="91425" wrap="square" tIns="45700">
            <a:normAutofit/>
          </a:bodyPr>
          <a:lstStyle>
            <a:lvl1pPr lvl="0" marR="0" rtl="0" algn="l">
              <a:lnSpc>
                <a:spcPct val="120000"/>
              </a:lnSpc>
              <a:spcBef>
                <a:spcPts val="900"/>
              </a:spcBef>
              <a:spcAft>
                <a:spcPts val="0"/>
              </a:spcAft>
              <a:buClr>
                <a:srgbClr val="262626"/>
              </a:buClr>
              <a:buSzPts val="3200"/>
              <a:buFont typeface="Garamond"/>
              <a:buNone/>
              <a:defRPr b="0" i="0" sz="3200" u="none" cap="none" strike="noStrike">
                <a:solidFill>
                  <a:schemeClr val="dk1"/>
                </a:solidFill>
                <a:latin typeface="Arial"/>
                <a:ea typeface="Arial"/>
                <a:cs typeface="Arial"/>
                <a:sym typeface="Arial"/>
              </a:defRPr>
            </a:lvl1pPr>
            <a:lvl2pPr lvl="1" marR="0" rtl="0" algn="l">
              <a:lnSpc>
                <a:spcPct val="120000"/>
              </a:lnSpc>
              <a:spcBef>
                <a:spcPts val="500"/>
              </a:spcBef>
              <a:spcAft>
                <a:spcPts val="0"/>
              </a:spcAft>
              <a:buClr>
                <a:srgbClr val="262626"/>
              </a:buClr>
              <a:buSzPts val="2800"/>
              <a:buFont typeface="Garamond"/>
              <a:buNone/>
              <a:defRPr b="0" i="0" sz="2800" u="none" cap="none" strike="noStrike">
                <a:solidFill>
                  <a:schemeClr val="dk1"/>
                </a:solidFill>
                <a:latin typeface="Arial"/>
                <a:ea typeface="Arial"/>
                <a:cs typeface="Arial"/>
                <a:sym typeface="Arial"/>
              </a:defRPr>
            </a:lvl2pPr>
            <a:lvl3pPr lvl="2" marR="0" rtl="0" algn="l">
              <a:lnSpc>
                <a:spcPct val="120000"/>
              </a:lnSpc>
              <a:spcBef>
                <a:spcPts val="500"/>
              </a:spcBef>
              <a:spcAft>
                <a:spcPts val="0"/>
              </a:spcAft>
              <a:buClr>
                <a:srgbClr val="262626"/>
              </a:buClr>
              <a:buSzPts val="2400"/>
              <a:buFont typeface="Garamond"/>
              <a:buNone/>
              <a:defRPr b="0" i="0" sz="2400" u="none" cap="none" strike="noStrike">
                <a:solidFill>
                  <a:schemeClr val="dk1"/>
                </a:solidFill>
                <a:latin typeface="Arial"/>
                <a:ea typeface="Arial"/>
                <a:cs typeface="Arial"/>
                <a:sym typeface="Arial"/>
              </a:defRPr>
            </a:lvl3pPr>
            <a:lvl4pPr lvl="3" marR="0" rtl="0" algn="l">
              <a:lnSpc>
                <a:spcPct val="12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4pPr>
            <a:lvl5pPr lvl="4" marR="0" rtl="0" algn="l">
              <a:lnSpc>
                <a:spcPct val="12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8pPr>
            <a:lvl9pPr lvl="8" marR="0" rtl="0" algn="l">
              <a:lnSpc>
                <a:spcPct val="100000"/>
              </a:lnSpc>
              <a:spcBef>
                <a:spcPts val="500"/>
              </a:spcBef>
              <a:spcAft>
                <a:spcPts val="0"/>
              </a:spcAft>
              <a:buClr>
                <a:srgbClr val="262626"/>
              </a:buClr>
              <a:buSzPts val="2000"/>
              <a:buFont typeface="Garamond"/>
              <a:buNone/>
              <a:defRPr b="0" i="0" sz="2000" u="none" cap="none" strike="noStrike">
                <a:solidFill>
                  <a:schemeClr val="dk1"/>
                </a:solidFill>
                <a:latin typeface="Arial"/>
                <a:ea typeface="Arial"/>
                <a:cs typeface="Arial"/>
                <a:sym typeface="Arial"/>
              </a:defRPr>
            </a:lvl9pPr>
          </a:lstStyle>
          <a:p/>
        </p:txBody>
      </p:sp>
      <p:sp>
        <p:nvSpPr>
          <p:cNvPr id="114" name="Google Shape;114;p86"/>
          <p:cNvSpPr txBox="1"/>
          <p:nvPr>
            <p:ph idx="10" type="dt"/>
          </p:nvPr>
        </p:nvSpPr>
        <p:spPr>
          <a:xfrm>
            <a:off x="5662337" y="6035040"/>
            <a:ext cx="2071963"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86"/>
          <p:cNvSpPr txBox="1"/>
          <p:nvPr>
            <p:ph idx="11" type="ftr"/>
          </p:nvPr>
        </p:nvSpPr>
        <p:spPr>
          <a:xfrm>
            <a:off x="612648" y="6035040"/>
            <a:ext cx="4588002"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b="1" sz="10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86"/>
          <p:cNvSpPr txBox="1"/>
          <p:nvPr>
            <p:ph idx="12" type="sldNum"/>
          </p:nvPr>
        </p:nvSpPr>
        <p:spPr>
          <a:xfrm>
            <a:off x="10396728" y="6035040"/>
            <a:ext cx="1225296"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17" name="Google Shape;117;p86"/>
          <p:cNvSpPr/>
          <p:nvPr/>
        </p:nvSpPr>
        <p:spPr>
          <a:xfrm>
            <a:off x="8254660" y="374904"/>
            <a:ext cx="3557016" cy="6108192"/>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6"/>
          <p:cNvSpPr txBox="1"/>
          <p:nvPr>
            <p:ph type="title"/>
          </p:nvPr>
        </p:nvSpPr>
        <p:spPr>
          <a:xfrm>
            <a:off x="8477250" y="603504"/>
            <a:ext cx="3144774" cy="16459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200"/>
              <a:buFont typeface="Arial"/>
              <a:buNone/>
              <a:defRPr b="0" sz="32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86"/>
          <p:cNvSpPr txBox="1"/>
          <p:nvPr>
            <p:ph idx="1" type="body"/>
          </p:nvPr>
        </p:nvSpPr>
        <p:spPr>
          <a:xfrm>
            <a:off x="8477250" y="2386584"/>
            <a:ext cx="3144774" cy="35112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8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200"/>
              <a:buNone/>
              <a:defRPr sz="1200"/>
            </a:lvl2pPr>
            <a:lvl3pPr indent="-228600" lvl="2" marL="1371600" algn="l">
              <a:lnSpc>
                <a:spcPct val="120000"/>
              </a:lnSpc>
              <a:spcBef>
                <a:spcPts val="500"/>
              </a:spcBef>
              <a:spcAft>
                <a:spcPts val="0"/>
              </a:spcAft>
              <a:buSzPts val="1000"/>
              <a:buNone/>
              <a:defRPr sz="1000"/>
            </a:lvl3pPr>
            <a:lvl4pPr indent="-228600" lvl="3" marL="1828800" algn="l">
              <a:lnSpc>
                <a:spcPct val="120000"/>
              </a:lnSpc>
              <a:spcBef>
                <a:spcPts val="500"/>
              </a:spcBef>
              <a:spcAft>
                <a:spcPts val="0"/>
              </a:spcAft>
              <a:buSzPts val="900"/>
              <a:buNone/>
              <a:defRPr sz="900"/>
            </a:lvl4pPr>
            <a:lvl5pPr indent="-228600" lvl="4" marL="2286000" algn="l">
              <a:lnSpc>
                <a:spcPct val="12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0" name="Shape 120"/>
        <p:cNvGrpSpPr/>
        <p:nvPr/>
      </p:nvGrpSpPr>
      <p:grpSpPr>
        <a:xfrm>
          <a:off x="0" y="0"/>
          <a:ext cx="0" cy="0"/>
          <a:chOff x="0" y="0"/>
          <a:chExt cx="0" cy="0"/>
        </a:xfrm>
      </p:grpSpPr>
      <p:sp>
        <p:nvSpPr>
          <p:cNvPr id="121" name="Google Shape;121;p8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87"/>
          <p:cNvSpPr txBox="1"/>
          <p:nvPr>
            <p:ph idx="1" type="body"/>
          </p:nvPr>
        </p:nvSpPr>
        <p:spPr>
          <a:xfrm rot="5400000">
            <a:off x="4171188" y="-1001268"/>
            <a:ext cx="3849624" cy="100584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3" name="Google Shape;123;p87"/>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87"/>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87"/>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 name="Shape 126"/>
        <p:cNvGrpSpPr/>
        <p:nvPr/>
      </p:nvGrpSpPr>
      <p:grpSpPr>
        <a:xfrm>
          <a:off x="0" y="0"/>
          <a:ext cx="0" cy="0"/>
          <a:chOff x="0" y="0"/>
          <a:chExt cx="0" cy="0"/>
        </a:xfrm>
      </p:grpSpPr>
      <p:sp>
        <p:nvSpPr>
          <p:cNvPr id="127" name="Google Shape;127;p88"/>
          <p:cNvSpPr txBox="1"/>
          <p:nvPr>
            <p:ph type="title"/>
          </p:nvPr>
        </p:nvSpPr>
        <p:spPr>
          <a:xfrm rot="5400000">
            <a:off x="7543800" y="2209800"/>
            <a:ext cx="5257800" cy="2362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88"/>
          <p:cNvSpPr txBox="1"/>
          <p:nvPr>
            <p:ph idx="1" type="body"/>
          </p:nvPr>
        </p:nvSpPr>
        <p:spPr>
          <a:xfrm rot="5400000">
            <a:off x="2247900" y="-647700"/>
            <a:ext cx="5257800" cy="807720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29" name="Google Shape;129;p8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8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8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7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79"/>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1" name="Google Shape;31;p79"/>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9"/>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9"/>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7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78"/>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46" name="Google Shape;46;p78"/>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8"/>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8"/>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9" name="Shape 49"/>
        <p:cNvGrpSpPr/>
        <p:nvPr/>
      </p:nvGrpSpPr>
      <p:grpSpPr>
        <a:xfrm>
          <a:off x="0" y="0"/>
          <a:ext cx="0" cy="0"/>
          <a:chOff x="0" y="0"/>
          <a:chExt cx="0" cy="0"/>
        </a:xfrm>
      </p:grpSpPr>
      <p:sp>
        <p:nvSpPr>
          <p:cNvPr id="50" name="Google Shape;50;p76"/>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76"/>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6"/>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6"/>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76"/>
          <p:cNvGrpSpPr/>
          <p:nvPr/>
        </p:nvGrpSpPr>
        <p:grpSpPr>
          <a:xfrm>
            <a:off x="5250180" y="1267730"/>
            <a:ext cx="1691640" cy="615934"/>
            <a:chOff x="5250180" y="1267730"/>
            <a:chExt cx="1691640" cy="615934"/>
          </a:xfrm>
        </p:grpSpPr>
        <p:cxnSp>
          <p:nvCxnSpPr>
            <p:cNvPr id="55" name="Google Shape;55;p76"/>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56" name="Google Shape;56;p76"/>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57" name="Google Shape;57;p76"/>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58" name="Google Shape;58;p76"/>
          <p:cNvSpPr txBox="1"/>
          <p:nvPr>
            <p:ph type="ctrTitle"/>
          </p:nvPr>
        </p:nvSpPr>
        <p:spPr>
          <a:xfrm>
            <a:off x="1629103" y="2244830"/>
            <a:ext cx="8933796" cy="2437232"/>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Arial"/>
              <a:buNone/>
              <a:defRPr b="0" sz="6800" cap="none">
                <a:solidFill>
                  <a:srgbClr val="26262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76"/>
          <p:cNvSpPr txBox="1"/>
          <p:nvPr>
            <p:ph idx="1" type="subTitle"/>
          </p:nvPr>
        </p:nvSpPr>
        <p:spPr>
          <a:xfrm>
            <a:off x="1629101" y="4682062"/>
            <a:ext cx="8936846" cy="457201"/>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0"/>
              </a:spcBef>
              <a:spcAft>
                <a:spcPts val="0"/>
              </a:spcAft>
              <a:buSzPts val="1800"/>
              <a:buNone/>
              <a:defRPr sz="1800">
                <a:solidFill>
                  <a:srgbClr val="0C0C0C"/>
                </a:solidFill>
              </a:defRPr>
            </a:lvl1pPr>
            <a:lvl2pPr lvl="1" algn="ctr">
              <a:lnSpc>
                <a:spcPct val="120000"/>
              </a:lnSpc>
              <a:spcBef>
                <a:spcPts val="500"/>
              </a:spcBef>
              <a:spcAft>
                <a:spcPts val="0"/>
              </a:spcAft>
              <a:buSzPts val="1600"/>
              <a:buNone/>
              <a:defRPr sz="1600"/>
            </a:lvl2pPr>
            <a:lvl3pPr lvl="2" algn="ctr">
              <a:lnSpc>
                <a:spcPct val="120000"/>
              </a:lnSpc>
              <a:spcBef>
                <a:spcPts val="500"/>
              </a:spcBef>
              <a:spcAft>
                <a:spcPts val="0"/>
              </a:spcAft>
              <a:buSzPts val="1600"/>
              <a:buNone/>
              <a:defRPr sz="16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p:txBody>
      </p:sp>
      <p:sp>
        <p:nvSpPr>
          <p:cNvPr id="60" name="Google Shape;60;p76"/>
          <p:cNvSpPr txBox="1"/>
          <p:nvPr>
            <p:ph idx="10" type="dt"/>
          </p:nvPr>
        </p:nvSpPr>
        <p:spPr>
          <a:xfrm>
            <a:off x="5318760" y="1341256"/>
            <a:ext cx="1554480" cy="485546"/>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6"/>
          <p:cNvSpPr txBox="1"/>
          <p:nvPr>
            <p:ph idx="11" type="ftr"/>
          </p:nvPr>
        </p:nvSpPr>
        <p:spPr>
          <a:xfrm>
            <a:off x="1629100" y="5177408"/>
            <a:ext cx="5730295"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76"/>
          <p:cNvSpPr txBox="1"/>
          <p:nvPr>
            <p:ph idx="12" type="sldNum"/>
          </p:nvPr>
        </p:nvSpPr>
        <p:spPr>
          <a:xfrm>
            <a:off x="8606920" y="5177408"/>
            <a:ext cx="1955980"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b="0" i="0" sz="800" u="none" cap="none" strike="noStrike">
                <a:solidFill>
                  <a:srgbClr val="262626"/>
                </a:solidFill>
                <a:latin typeface="Arial"/>
                <a:ea typeface="Arial"/>
                <a:cs typeface="Arial"/>
                <a:sym typeface="Arial"/>
              </a:defRPr>
            </a:lvl1pPr>
            <a:lvl2pPr indent="0" lvl="1" marL="0" algn="r">
              <a:spcBef>
                <a:spcPts val="0"/>
              </a:spcBef>
              <a:buNone/>
              <a:defRPr b="0" i="0" sz="800" u="none" cap="none" strike="noStrike">
                <a:solidFill>
                  <a:srgbClr val="262626"/>
                </a:solidFill>
                <a:latin typeface="Arial"/>
                <a:ea typeface="Arial"/>
                <a:cs typeface="Arial"/>
                <a:sym typeface="Arial"/>
              </a:defRPr>
            </a:lvl2pPr>
            <a:lvl3pPr indent="0" lvl="2" marL="0" algn="r">
              <a:spcBef>
                <a:spcPts val="0"/>
              </a:spcBef>
              <a:buNone/>
              <a:defRPr b="0" i="0" sz="800" u="none" cap="none" strike="noStrike">
                <a:solidFill>
                  <a:srgbClr val="262626"/>
                </a:solidFill>
                <a:latin typeface="Arial"/>
                <a:ea typeface="Arial"/>
                <a:cs typeface="Arial"/>
                <a:sym typeface="Arial"/>
              </a:defRPr>
            </a:lvl3pPr>
            <a:lvl4pPr indent="0" lvl="3" marL="0" algn="r">
              <a:spcBef>
                <a:spcPts val="0"/>
              </a:spcBef>
              <a:buNone/>
              <a:defRPr b="0" i="0" sz="800" u="none" cap="none" strike="noStrike">
                <a:solidFill>
                  <a:srgbClr val="262626"/>
                </a:solidFill>
                <a:latin typeface="Arial"/>
                <a:ea typeface="Arial"/>
                <a:cs typeface="Arial"/>
                <a:sym typeface="Arial"/>
              </a:defRPr>
            </a:lvl4pPr>
            <a:lvl5pPr indent="0" lvl="4" marL="0" algn="r">
              <a:spcBef>
                <a:spcPts val="0"/>
              </a:spcBef>
              <a:buNone/>
              <a:defRPr b="0" i="0" sz="800" u="none" cap="none" strike="noStrike">
                <a:solidFill>
                  <a:srgbClr val="262626"/>
                </a:solidFill>
                <a:latin typeface="Arial"/>
                <a:ea typeface="Arial"/>
                <a:cs typeface="Arial"/>
                <a:sym typeface="Arial"/>
              </a:defRPr>
            </a:lvl5pPr>
            <a:lvl6pPr indent="0" lvl="5" marL="0" algn="r">
              <a:spcBef>
                <a:spcPts val="0"/>
              </a:spcBef>
              <a:buNone/>
              <a:defRPr b="0" i="0" sz="800" u="none" cap="none" strike="noStrike">
                <a:solidFill>
                  <a:srgbClr val="262626"/>
                </a:solidFill>
                <a:latin typeface="Arial"/>
                <a:ea typeface="Arial"/>
                <a:cs typeface="Arial"/>
                <a:sym typeface="Arial"/>
              </a:defRPr>
            </a:lvl6pPr>
            <a:lvl7pPr indent="0" lvl="6" marL="0" algn="r">
              <a:spcBef>
                <a:spcPts val="0"/>
              </a:spcBef>
              <a:buNone/>
              <a:defRPr b="0" i="0" sz="800" u="none" cap="none" strike="noStrike">
                <a:solidFill>
                  <a:srgbClr val="262626"/>
                </a:solidFill>
                <a:latin typeface="Arial"/>
                <a:ea typeface="Arial"/>
                <a:cs typeface="Arial"/>
                <a:sym typeface="Arial"/>
              </a:defRPr>
            </a:lvl7pPr>
            <a:lvl8pPr indent="0" lvl="7" marL="0" algn="r">
              <a:spcBef>
                <a:spcPts val="0"/>
              </a:spcBef>
              <a:buNone/>
              <a:defRPr b="0" i="0" sz="800" u="none" cap="none" strike="noStrike">
                <a:solidFill>
                  <a:srgbClr val="262626"/>
                </a:solidFill>
                <a:latin typeface="Arial"/>
                <a:ea typeface="Arial"/>
                <a:cs typeface="Arial"/>
                <a:sym typeface="Arial"/>
              </a:defRPr>
            </a:lvl8pPr>
            <a:lvl9pPr indent="0" lvl="8" marL="0" algn="r">
              <a:spcBef>
                <a:spcPts val="0"/>
              </a:spcBef>
              <a:buNone/>
              <a:defRPr b="0" i="0" sz="800" u="none" cap="none" strike="noStrike">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63" name="Shape 63"/>
        <p:cNvGrpSpPr/>
        <p:nvPr/>
      </p:nvGrpSpPr>
      <p:grpSpPr>
        <a:xfrm>
          <a:off x="0" y="0"/>
          <a:ext cx="0" cy="0"/>
          <a:chOff x="0" y="0"/>
          <a:chExt cx="0" cy="0"/>
        </a:xfrm>
      </p:grpSpPr>
      <p:sp>
        <p:nvSpPr>
          <p:cNvPr id="64" name="Google Shape;64;p80"/>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80"/>
          <p:cNvSpPr/>
          <p:nvPr/>
        </p:nvSpPr>
        <p:spPr>
          <a:xfrm>
            <a:off x="1307870" y="1267730"/>
            <a:ext cx="9576262" cy="4307950"/>
          </a:xfrm>
          <a:prstGeom prst="rect">
            <a:avLst/>
          </a:prstGeom>
          <a:solidFill>
            <a:schemeClr val="lt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0"/>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0"/>
          <p:cNvSpPr/>
          <p:nvPr/>
        </p:nvSpPr>
        <p:spPr>
          <a:xfrm>
            <a:off x="5135880" y="1267730"/>
            <a:ext cx="1920240" cy="73152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0"/>
          <p:cNvSpPr txBox="1"/>
          <p:nvPr>
            <p:ph type="title"/>
          </p:nvPr>
        </p:nvSpPr>
        <p:spPr>
          <a:xfrm>
            <a:off x="1629156" y="2275165"/>
            <a:ext cx="8933688" cy="2406895"/>
          </a:xfrm>
          <a:prstGeom prst="rect">
            <a:avLst/>
          </a:prstGeom>
          <a:noFill/>
          <a:ln>
            <a:noFill/>
          </a:ln>
        </p:spPr>
        <p:txBody>
          <a:bodyPr anchorCtr="0" anchor="ctr" bIns="45700" lIns="91425" spcFirstLastPara="1" rIns="91425" wrap="square" tIns="45700">
            <a:normAutofit/>
          </a:bodyPr>
          <a:lstStyle>
            <a:lvl1pPr lvl="0" algn="ctr">
              <a:lnSpc>
                <a:spcPct val="83000"/>
              </a:lnSpc>
              <a:spcBef>
                <a:spcPts val="0"/>
              </a:spcBef>
              <a:spcAft>
                <a:spcPts val="0"/>
              </a:spcAft>
              <a:buClr>
                <a:srgbClr val="262626"/>
              </a:buClr>
              <a:buSzPts val="6800"/>
              <a:buFont typeface="Arial"/>
              <a:buNone/>
              <a:defRPr sz="6800" cap="none">
                <a:solidFill>
                  <a:srgbClr val="26262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69" name="Google Shape;69;p80"/>
          <p:cNvGrpSpPr/>
          <p:nvPr/>
        </p:nvGrpSpPr>
        <p:grpSpPr>
          <a:xfrm>
            <a:off x="5250180" y="1267730"/>
            <a:ext cx="1691640" cy="615934"/>
            <a:chOff x="5250180" y="1267730"/>
            <a:chExt cx="1691640" cy="615934"/>
          </a:xfrm>
        </p:grpSpPr>
        <p:cxnSp>
          <p:nvCxnSpPr>
            <p:cNvPr id="70" name="Google Shape;70;p80"/>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1" name="Google Shape;71;p80"/>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72" name="Google Shape;72;p80"/>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73" name="Google Shape;73;p80"/>
          <p:cNvSpPr txBox="1"/>
          <p:nvPr>
            <p:ph idx="1" type="body"/>
          </p:nvPr>
        </p:nvSpPr>
        <p:spPr>
          <a:xfrm>
            <a:off x="1629156" y="4682062"/>
            <a:ext cx="8939784" cy="4572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900"/>
              </a:spcBef>
              <a:spcAft>
                <a:spcPts val="0"/>
              </a:spcAft>
              <a:buSzPts val="1800"/>
              <a:buNone/>
              <a:defRPr sz="1800">
                <a:solidFill>
                  <a:srgbClr val="0C0C0C"/>
                </a:solidFill>
              </a:defRPr>
            </a:lvl1pPr>
            <a:lvl2pPr indent="-228600" lvl="1" marL="914400" algn="l">
              <a:lnSpc>
                <a:spcPct val="120000"/>
              </a:lnSpc>
              <a:spcBef>
                <a:spcPts val="500"/>
              </a:spcBef>
              <a:spcAft>
                <a:spcPts val="0"/>
              </a:spcAft>
              <a:buSzPts val="1600"/>
              <a:buNone/>
              <a:defRPr sz="1600">
                <a:solidFill>
                  <a:srgbClr val="888888"/>
                </a:solidFill>
              </a:defRPr>
            </a:lvl2pPr>
            <a:lvl3pPr indent="-228600" lvl="2" marL="1371600" algn="l">
              <a:lnSpc>
                <a:spcPct val="120000"/>
              </a:lnSpc>
              <a:spcBef>
                <a:spcPts val="500"/>
              </a:spcBef>
              <a:spcAft>
                <a:spcPts val="0"/>
              </a:spcAft>
              <a:buSzPts val="1600"/>
              <a:buNone/>
              <a:defRPr sz="1600">
                <a:solidFill>
                  <a:srgbClr val="888888"/>
                </a:solidFill>
              </a:defRPr>
            </a:lvl3pPr>
            <a:lvl4pPr indent="-228600" lvl="3" marL="1828800" algn="l">
              <a:lnSpc>
                <a:spcPct val="120000"/>
              </a:lnSpc>
              <a:spcBef>
                <a:spcPts val="500"/>
              </a:spcBef>
              <a:spcAft>
                <a:spcPts val="0"/>
              </a:spcAft>
              <a:buSzPts val="1400"/>
              <a:buNone/>
              <a:defRPr sz="1400">
                <a:solidFill>
                  <a:srgbClr val="888888"/>
                </a:solidFill>
              </a:defRPr>
            </a:lvl4pPr>
            <a:lvl5pPr indent="-228600" lvl="4" marL="2286000" algn="l">
              <a:lnSpc>
                <a:spcPct val="120000"/>
              </a:lnSpc>
              <a:spcBef>
                <a:spcPts val="500"/>
              </a:spcBef>
              <a:spcAft>
                <a:spcPts val="0"/>
              </a:spcAft>
              <a:buSzPts val="1400"/>
              <a:buNone/>
              <a:defRPr sz="1400">
                <a:solidFill>
                  <a:srgbClr val="888888"/>
                </a:solidFill>
              </a:defRPr>
            </a:lvl5pPr>
            <a:lvl6pPr indent="-228600" lvl="5" marL="2743200" algn="l">
              <a:lnSpc>
                <a:spcPct val="100000"/>
              </a:lnSpc>
              <a:spcBef>
                <a:spcPts val="500"/>
              </a:spcBef>
              <a:spcAft>
                <a:spcPts val="0"/>
              </a:spcAft>
              <a:buSzPts val="1400"/>
              <a:buNone/>
              <a:defRPr sz="1400">
                <a:solidFill>
                  <a:srgbClr val="888888"/>
                </a:solidFill>
              </a:defRPr>
            </a:lvl6pPr>
            <a:lvl7pPr indent="-228600" lvl="6" marL="3200400" algn="l">
              <a:lnSpc>
                <a:spcPct val="100000"/>
              </a:lnSpc>
              <a:spcBef>
                <a:spcPts val="500"/>
              </a:spcBef>
              <a:spcAft>
                <a:spcPts val="0"/>
              </a:spcAft>
              <a:buSzPts val="1400"/>
              <a:buNone/>
              <a:defRPr sz="1400">
                <a:solidFill>
                  <a:srgbClr val="888888"/>
                </a:solidFill>
              </a:defRPr>
            </a:lvl7pPr>
            <a:lvl8pPr indent="-228600" lvl="7" marL="3657600" algn="l">
              <a:lnSpc>
                <a:spcPct val="100000"/>
              </a:lnSpc>
              <a:spcBef>
                <a:spcPts val="500"/>
              </a:spcBef>
              <a:spcAft>
                <a:spcPts val="0"/>
              </a:spcAft>
              <a:buSzPts val="1400"/>
              <a:buNone/>
              <a:defRPr sz="1400">
                <a:solidFill>
                  <a:srgbClr val="888888"/>
                </a:solidFill>
              </a:defRPr>
            </a:lvl8pPr>
            <a:lvl9pPr indent="-228600" lvl="8" marL="4114800" algn="l">
              <a:lnSpc>
                <a:spcPct val="100000"/>
              </a:lnSpc>
              <a:spcBef>
                <a:spcPts val="500"/>
              </a:spcBef>
              <a:spcAft>
                <a:spcPts val="0"/>
              </a:spcAft>
              <a:buSzPts val="1400"/>
              <a:buNone/>
              <a:defRPr sz="1400">
                <a:solidFill>
                  <a:srgbClr val="888888"/>
                </a:solidFill>
              </a:defRPr>
            </a:lvl9pPr>
          </a:lstStyle>
          <a:p/>
        </p:txBody>
      </p:sp>
      <p:sp>
        <p:nvSpPr>
          <p:cNvPr id="74" name="Google Shape;74;p80"/>
          <p:cNvSpPr txBox="1"/>
          <p:nvPr>
            <p:ph idx="10" type="dt"/>
          </p:nvPr>
        </p:nvSpPr>
        <p:spPr>
          <a:xfrm>
            <a:off x="5318760" y="1344502"/>
            <a:ext cx="1554480" cy="498781"/>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1300">
                <a:solidFill>
                  <a:srgbClr val="FFFFF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0"/>
          <p:cNvSpPr txBox="1"/>
          <p:nvPr>
            <p:ph idx="11" type="ftr"/>
          </p:nvPr>
        </p:nvSpPr>
        <p:spPr>
          <a:xfrm>
            <a:off x="1629157" y="5177408"/>
            <a:ext cx="5660134" cy="228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solidFill>
                  <a:srgbClr val="26262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0"/>
          <p:cNvSpPr txBox="1"/>
          <p:nvPr>
            <p:ph idx="12" type="sldNum"/>
          </p:nvPr>
        </p:nvSpPr>
        <p:spPr>
          <a:xfrm>
            <a:off x="8604504" y="5177408"/>
            <a:ext cx="1958339" cy="22860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800">
                <a:solidFill>
                  <a:srgbClr val="262626"/>
                </a:solidFill>
                <a:latin typeface="Arial"/>
                <a:ea typeface="Arial"/>
                <a:cs typeface="Arial"/>
                <a:sym typeface="Arial"/>
              </a:defRPr>
            </a:lvl1pPr>
            <a:lvl2pPr indent="0" lvl="1" marL="0" algn="r">
              <a:spcBef>
                <a:spcPts val="0"/>
              </a:spcBef>
              <a:buNone/>
              <a:defRPr sz="800">
                <a:solidFill>
                  <a:srgbClr val="262626"/>
                </a:solidFill>
                <a:latin typeface="Arial"/>
                <a:ea typeface="Arial"/>
                <a:cs typeface="Arial"/>
                <a:sym typeface="Arial"/>
              </a:defRPr>
            </a:lvl2pPr>
            <a:lvl3pPr indent="0" lvl="2" marL="0" algn="r">
              <a:spcBef>
                <a:spcPts val="0"/>
              </a:spcBef>
              <a:buNone/>
              <a:defRPr sz="800">
                <a:solidFill>
                  <a:srgbClr val="262626"/>
                </a:solidFill>
                <a:latin typeface="Arial"/>
                <a:ea typeface="Arial"/>
                <a:cs typeface="Arial"/>
                <a:sym typeface="Arial"/>
              </a:defRPr>
            </a:lvl3pPr>
            <a:lvl4pPr indent="0" lvl="3" marL="0" algn="r">
              <a:spcBef>
                <a:spcPts val="0"/>
              </a:spcBef>
              <a:buNone/>
              <a:defRPr sz="800">
                <a:solidFill>
                  <a:srgbClr val="262626"/>
                </a:solidFill>
                <a:latin typeface="Arial"/>
                <a:ea typeface="Arial"/>
                <a:cs typeface="Arial"/>
                <a:sym typeface="Arial"/>
              </a:defRPr>
            </a:lvl4pPr>
            <a:lvl5pPr indent="0" lvl="4" marL="0" algn="r">
              <a:spcBef>
                <a:spcPts val="0"/>
              </a:spcBef>
              <a:buNone/>
              <a:defRPr sz="800">
                <a:solidFill>
                  <a:srgbClr val="262626"/>
                </a:solidFill>
                <a:latin typeface="Arial"/>
                <a:ea typeface="Arial"/>
                <a:cs typeface="Arial"/>
                <a:sym typeface="Arial"/>
              </a:defRPr>
            </a:lvl5pPr>
            <a:lvl6pPr indent="0" lvl="5" marL="0" algn="r">
              <a:spcBef>
                <a:spcPts val="0"/>
              </a:spcBef>
              <a:buNone/>
              <a:defRPr sz="800">
                <a:solidFill>
                  <a:srgbClr val="262626"/>
                </a:solidFill>
                <a:latin typeface="Arial"/>
                <a:ea typeface="Arial"/>
                <a:cs typeface="Arial"/>
                <a:sym typeface="Arial"/>
              </a:defRPr>
            </a:lvl6pPr>
            <a:lvl7pPr indent="0" lvl="6" marL="0" algn="r">
              <a:spcBef>
                <a:spcPts val="0"/>
              </a:spcBef>
              <a:buNone/>
              <a:defRPr sz="800">
                <a:solidFill>
                  <a:srgbClr val="262626"/>
                </a:solidFill>
                <a:latin typeface="Arial"/>
                <a:ea typeface="Arial"/>
                <a:cs typeface="Arial"/>
                <a:sym typeface="Arial"/>
              </a:defRPr>
            </a:lvl7pPr>
            <a:lvl8pPr indent="0" lvl="7" marL="0" algn="r">
              <a:spcBef>
                <a:spcPts val="0"/>
              </a:spcBef>
              <a:buNone/>
              <a:defRPr sz="800">
                <a:solidFill>
                  <a:srgbClr val="262626"/>
                </a:solidFill>
                <a:latin typeface="Arial"/>
                <a:ea typeface="Arial"/>
                <a:cs typeface="Arial"/>
                <a:sym typeface="Arial"/>
              </a:defRPr>
            </a:lvl8pPr>
            <a:lvl9pPr indent="0" lvl="8" marL="0" algn="r">
              <a:spcBef>
                <a:spcPts val="0"/>
              </a:spcBef>
              <a:buNone/>
              <a:defRPr sz="800">
                <a:solidFill>
                  <a:srgbClr val="26262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7" name="Shape 77"/>
        <p:cNvGrpSpPr/>
        <p:nvPr/>
      </p:nvGrpSpPr>
      <p:grpSpPr>
        <a:xfrm>
          <a:off x="0" y="0"/>
          <a:ext cx="0" cy="0"/>
          <a:chOff x="0" y="0"/>
          <a:chExt cx="0" cy="0"/>
        </a:xfrm>
      </p:grpSpPr>
      <p:sp>
        <p:nvSpPr>
          <p:cNvPr id="78" name="Google Shape;78;p81"/>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81"/>
          <p:cNvSpPr txBox="1"/>
          <p:nvPr>
            <p:ph idx="1" type="body"/>
          </p:nvPr>
        </p:nvSpPr>
        <p:spPr>
          <a:xfrm>
            <a:off x="106680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0" name="Google Shape;80;p81"/>
          <p:cNvSpPr txBox="1"/>
          <p:nvPr>
            <p:ph idx="2" type="body"/>
          </p:nvPr>
        </p:nvSpPr>
        <p:spPr>
          <a:xfrm>
            <a:off x="6461760" y="2103120"/>
            <a:ext cx="4663440" cy="37490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1" name="Google Shape;81;p81"/>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1"/>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1"/>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 name="Shape 84"/>
        <p:cNvGrpSpPr/>
        <p:nvPr/>
      </p:nvGrpSpPr>
      <p:grpSpPr>
        <a:xfrm>
          <a:off x="0" y="0"/>
          <a:ext cx="0" cy="0"/>
          <a:chOff x="0" y="0"/>
          <a:chExt cx="0" cy="0"/>
        </a:xfrm>
      </p:grpSpPr>
      <p:sp>
        <p:nvSpPr>
          <p:cNvPr id="85" name="Google Shape;85;p82"/>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82"/>
          <p:cNvSpPr txBox="1"/>
          <p:nvPr>
            <p:ph idx="1" type="body"/>
          </p:nvPr>
        </p:nvSpPr>
        <p:spPr>
          <a:xfrm>
            <a:off x="1069848"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SzPts val="1900"/>
              <a:buNone/>
              <a:defRPr b="1" i="0" sz="1900">
                <a:solidFill>
                  <a:schemeClr val="dk1"/>
                </a:solidFill>
                <a:latin typeface="Arial"/>
                <a:ea typeface="Arial"/>
                <a:cs typeface="Arial"/>
                <a:sym typeface="Arial"/>
              </a:defRPr>
            </a:lvl1pPr>
            <a:lvl2pPr indent="-228600" lvl="1" marL="914400" algn="l">
              <a:lnSpc>
                <a:spcPct val="120000"/>
              </a:lnSpc>
              <a:spcBef>
                <a:spcPts val="500"/>
              </a:spcBef>
              <a:spcAft>
                <a:spcPts val="0"/>
              </a:spcAft>
              <a:buSzPts val="1800"/>
              <a:buNone/>
              <a:defRPr b="1" sz="18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87" name="Google Shape;87;p82"/>
          <p:cNvSpPr txBox="1"/>
          <p:nvPr>
            <p:ph idx="2" type="body"/>
          </p:nvPr>
        </p:nvSpPr>
        <p:spPr>
          <a:xfrm>
            <a:off x="1069848" y="2792472"/>
            <a:ext cx="4663440" cy="316382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88" name="Google Shape;88;p82"/>
          <p:cNvSpPr txBox="1"/>
          <p:nvPr>
            <p:ph idx="3" type="body"/>
          </p:nvPr>
        </p:nvSpPr>
        <p:spPr>
          <a:xfrm>
            <a:off x="6458712" y="2074334"/>
            <a:ext cx="4663440" cy="640080"/>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0"/>
              </a:spcBef>
              <a:spcAft>
                <a:spcPts val="0"/>
              </a:spcAft>
              <a:buSzPts val="1900"/>
              <a:buNone/>
              <a:defRPr b="1" sz="1900">
                <a:solidFill>
                  <a:schemeClr val="dk1"/>
                </a:solidFill>
              </a:defRPr>
            </a:lvl1pPr>
            <a:lvl2pPr indent="-228600" lvl="1" marL="914400" algn="l">
              <a:lnSpc>
                <a:spcPct val="120000"/>
              </a:lnSpc>
              <a:spcBef>
                <a:spcPts val="500"/>
              </a:spcBef>
              <a:spcAft>
                <a:spcPts val="0"/>
              </a:spcAft>
              <a:buSzPts val="1800"/>
              <a:buNone/>
              <a:defRPr b="1" sz="18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89" name="Google Shape;89;p82"/>
          <p:cNvSpPr txBox="1"/>
          <p:nvPr>
            <p:ph idx="4" type="body"/>
          </p:nvPr>
        </p:nvSpPr>
        <p:spPr>
          <a:xfrm>
            <a:off x="6458712" y="2792471"/>
            <a:ext cx="4663440" cy="316450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900"/>
              </a:spcBef>
              <a:spcAft>
                <a:spcPts val="0"/>
              </a:spcAft>
              <a:buSzPts val="1800"/>
              <a:buChar char="◦"/>
              <a:defRPr sz="1800"/>
            </a:lvl1pPr>
            <a:lvl2pPr indent="-330200" lvl="1" marL="914400" algn="l">
              <a:lnSpc>
                <a:spcPct val="120000"/>
              </a:lnSpc>
              <a:spcBef>
                <a:spcPts val="500"/>
              </a:spcBef>
              <a:spcAft>
                <a:spcPts val="0"/>
              </a:spcAft>
              <a:buSzPts val="1600"/>
              <a:buChar char="◦"/>
              <a:defRPr sz="1600"/>
            </a:lvl2pPr>
            <a:lvl3pPr indent="-317500" lvl="2" marL="1371600" algn="l">
              <a:lnSpc>
                <a:spcPct val="120000"/>
              </a:lnSpc>
              <a:spcBef>
                <a:spcPts val="500"/>
              </a:spcBef>
              <a:spcAft>
                <a:spcPts val="0"/>
              </a:spcAft>
              <a:buSzPts val="1400"/>
              <a:buChar char="◦"/>
              <a:defRPr sz="1400"/>
            </a:lvl3pPr>
            <a:lvl4pPr indent="-317500" lvl="3" marL="1828800" algn="l">
              <a:lnSpc>
                <a:spcPct val="120000"/>
              </a:lnSpc>
              <a:spcBef>
                <a:spcPts val="500"/>
              </a:spcBef>
              <a:spcAft>
                <a:spcPts val="0"/>
              </a:spcAft>
              <a:buSzPts val="1400"/>
              <a:buChar char="◦"/>
              <a:defRPr sz="1400"/>
            </a:lvl4pPr>
            <a:lvl5pPr indent="-317500" lvl="4" marL="2286000" algn="l">
              <a:lnSpc>
                <a:spcPct val="120000"/>
              </a:lnSpc>
              <a:spcBef>
                <a:spcPts val="500"/>
              </a:spcBef>
              <a:spcAft>
                <a:spcPts val="0"/>
              </a:spcAft>
              <a:buSzPts val="1400"/>
              <a:buChar char="◦"/>
              <a:defRPr sz="1400"/>
            </a:lvl5pPr>
            <a:lvl6pPr indent="-317500" lvl="5" marL="2743200" algn="l">
              <a:lnSpc>
                <a:spcPct val="100000"/>
              </a:lnSpc>
              <a:spcBef>
                <a:spcPts val="500"/>
              </a:spcBef>
              <a:spcAft>
                <a:spcPts val="0"/>
              </a:spcAft>
              <a:buSzPts val="1400"/>
              <a:buChar char="◦"/>
              <a:defRPr sz="1400"/>
            </a:lvl6pPr>
            <a:lvl7pPr indent="-317500" lvl="6" marL="3200400" algn="l">
              <a:lnSpc>
                <a:spcPct val="100000"/>
              </a:lnSpc>
              <a:spcBef>
                <a:spcPts val="500"/>
              </a:spcBef>
              <a:spcAft>
                <a:spcPts val="0"/>
              </a:spcAft>
              <a:buSzPts val="1400"/>
              <a:buChar char="◦"/>
              <a:defRPr sz="1400"/>
            </a:lvl7pPr>
            <a:lvl8pPr indent="-317500" lvl="7" marL="3657600" algn="l">
              <a:lnSpc>
                <a:spcPct val="100000"/>
              </a:lnSpc>
              <a:spcBef>
                <a:spcPts val="500"/>
              </a:spcBef>
              <a:spcAft>
                <a:spcPts val="0"/>
              </a:spcAft>
              <a:buSzPts val="1400"/>
              <a:buChar char="◦"/>
              <a:defRPr sz="1400"/>
            </a:lvl8pPr>
            <a:lvl9pPr indent="-317500" lvl="8" marL="4114800" algn="l">
              <a:lnSpc>
                <a:spcPct val="100000"/>
              </a:lnSpc>
              <a:spcBef>
                <a:spcPts val="500"/>
              </a:spcBef>
              <a:spcAft>
                <a:spcPts val="0"/>
              </a:spcAft>
              <a:buSzPts val="1400"/>
              <a:buChar char="◦"/>
              <a:defRPr sz="1400"/>
            </a:lvl9pPr>
          </a:lstStyle>
          <a:p/>
        </p:txBody>
      </p:sp>
      <p:sp>
        <p:nvSpPr>
          <p:cNvPr id="90" name="Google Shape;90;p82"/>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82"/>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82"/>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83"/>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83"/>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83"/>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83"/>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8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8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2.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75"/>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 name="Google Shape;7;p75"/>
          <p:cNvSpPr/>
          <p:nvPr/>
        </p:nvSpPr>
        <p:spPr>
          <a:xfrm>
            <a:off x="234696" y="237744"/>
            <a:ext cx="11722608"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75"/>
          <p:cNvSpPr/>
          <p:nvPr/>
        </p:nvSpPr>
        <p:spPr>
          <a:xfrm>
            <a:off x="371856" y="374904"/>
            <a:ext cx="11448288" cy="610819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7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EFEFE"/>
              </a:buClr>
              <a:buSzPts val="3600"/>
              <a:buFont typeface="Arial"/>
              <a:buNone/>
              <a:defRPr b="0" i="0" sz="3600" u="none" cap="none" strike="noStrike">
                <a:solidFill>
                  <a:srgbClr val="FEFEF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75"/>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9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1pPr>
            <a:lvl2pPr indent="-304800" lvl="1" marL="914400" marR="0" rtl="0" algn="l">
              <a:lnSpc>
                <a:spcPct val="120000"/>
              </a:lnSpc>
              <a:spcBef>
                <a:spcPts val="500"/>
              </a:spcBef>
              <a:spcAft>
                <a:spcPts val="0"/>
              </a:spcAft>
              <a:buClr>
                <a:srgbClr val="FEFEFE"/>
              </a:buClr>
              <a:buSzPts val="1200"/>
              <a:buFont typeface="Garamond"/>
              <a:buChar char="◦"/>
              <a:defRPr b="0" i="0" sz="1200" u="none" cap="none" strike="noStrike">
                <a:solidFill>
                  <a:schemeClr val="lt1"/>
                </a:solidFill>
                <a:latin typeface="Arial"/>
                <a:ea typeface="Arial"/>
                <a:cs typeface="Arial"/>
                <a:sym typeface="Arial"/>
              </a:defRPr>
            </a:lvl2pPr>
            <a:lvl3pPr indent="-298450" lvl="2" marL="1371600" marR="0" rtl="0" algn="l">
              <a:lnSpc>
                <a:spcPct val="120000"/>
              </a:lnSpc>
              <a:spcBef>
                <a:spcPts val="500"/>
              </a:spcBef>
              <a:spcAft>
                <a:spcPts val="0"/>
              </a:spcAft>
              <a:buClr>
                <a:srgbClr val="FEFEFE"/>
              </a:buClr>
              <a:buSzPts val="1100"/>
              <a:buFont typeface="Garamond"/>
              <a:buChar char="◦"/>
              <a:defRPr b="0" i="0" sz="1100" u="none" cap="none" strike="noStrike">
                <a:solidFill>
                  <a:schemeClr val="lt1"/>
                </a:solidFill>
                <a:latin typeface="Arial"/>
                <a:ea typeface="Arial"/>
                <a:cs typeface="Arial"/>
                <a:sym typeface="Arial"/>
              </a:defRPr>
            </a:lvl3pPr>
            <a:lvl4pPr indent="-298450" lvl="3" marL="1828800" marR="0" rtl="0" algn="l">
              <a:lnSpc>
                <a:spcPct val="120000"/>
              </a:lnSpc>
              <a:spcBef>
                <a:spcPts val="500"/>
              </a:spcBef>
              <a:spcAft>
                <a:spcPts val="0"/>
              </a:spcAft>
              <a:buClr>
                <a:srgbClr val="FEFEFE"/>
              </a:buClr>
              <a:buSzPts val="1100"/>
              <a:buFont typeface="Garamond"/>
              <a:buChar char="◦"/>
              <a:defRPr b="0" i="0" sz="1100" u="none" cap="none" strike="noStrike">
                <a:solidFill>
                  <a:schemeClr val="lt1"/>
                </a:solidFill>
                <a:latin typeface="Arial"/>
                <a:ea typeface="Arial"/>
                <a:cs typeface="Arial"/>
                <a:sym typeface="Arial"/>
              </a:defRPr>
            </a:lvl4pPr>
            <a:lvl5pPr indent="-298450" lvl="4" marL="2286000" marR="0" rtl="0" algn="l">
              <a:lnSpc>
                <a:spcPct val="120000"/>
              </a:lnSpc>
              <a:spcBef>
                <a:spcPts val="500"/>
              </a:spcBef>
              <a:spcAft>
                <a:spcPts val="0"/>
              </a:spcAft>
              <a:buClr>
                <a:srgbClr val="FEFEFE"/>
              </a:buClr>
              <a:buSzPts val="1100"/>
              <a:buFont typeface="Garamond"/>
              <a:buChar char="◦"/>
              <a:defRPr b="0" i="0" sz="1100" u="none" cap="none" strike="noStrike">
                <a:solidFill>
                  <a:schemeClr val="lt1"/>
                </a:solidFill>
                <a:latin typeface="Arial"/>
                <a:ea typeface="Arial"/>
                <a:cs typeface="Arial"/>
                <a:sym typeface="Arial"/>
              </a:defRPr>
            </a:lvl5pPr>
            <a:lvl6pPr indent="-317500" lvl="5" marL="27432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6pPr>
            <a:lvl7pPr indent="-317500" lvl="6" marL="32004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7pPr>
            <a:lvl8pPr indent="-317500" lvl="7" marL="36576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8pPr>
            <a:lvl9pPr indent="-317500" lvl="8" marL="4114800" marR="0" rtl="0" algn="l">
              <a:lnSpc>
                <a:spcPct val="100000"/>
              </a:lnSpc>
              <a:spcBef>
                <a:spcPts val="500"/>
              </a:spcBef>
              <a:spcAft>
                <a:spcPts val="0"/>
              </a:spcAft>
              <a:buClr>
                <a:srgbClr val="FEFEFE"/>
              </a:buClr>
              <a:buSzPts val="1400"/>
              <a:buFont typeface="Garamond"/>
              <a:buChar char="◦"/>
              <a:defRPr b="0" i="0" sz="1400" u="none" cap="none" strike="noStrike">
                <a:solidFill>
                  <a:schemeClr val="lt1"/>
                </a:solidFill>
                <a:latin typeface="Arial"/>
                <a:ea typeface="Arial"/>
                <a:cs typeface="Arial"/>
                <a:sym typeface="Arial"/>
              </a:defRPr>
            </a:lvl9pPr>
          </a:lstStyle>
          <a:p/>
        </p:txBody>
      </p:sp>
      <p:sp>
        <p:nvSpPr>
          <p:cNvPr id="11" name="Google Shape;11;p75"/>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EF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 name="Google Shape;12;p75"/>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EFEF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75"/>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800" u="none" cap="none" strike="noStrike">
                <a:solidFill>
                  <a:srgbClr val="FEFEFE"/>
                </a:solidFill>
                <a:latin typeface="Arial"/>
                <a:ea typeface="Arial"/>
                <a:cs typeface="Arial"/>
                <a:sym typeface="Arial"/>
              </a:defRPr>
            </a:lvl1pPr>
            <a:lvl2pPr indent="0" lvl="1" marL="0" marR="0" rtl="0" algn="r">
              <a:spcBef>
                <a:spcPts val="0"/>
              </a:spcBef>
              <a:buNone/>
              <a:defRPr b="0" i="0" sz="800" u="none" cap="none" strike="noStrike">
                <a:solidFill>
                  <a:srgbClr val="FEFEFE"/>
                </a:solidFill>
                <a:latin typeface="Arial"/>
                <a:ea typeface="Arial"/>
                <a:cs typeface="Arial"/>
                <a:sym typeface="Arial"/>
              </a:defRPr>
            </a:lvl2pPr>
            <a:lvl3pPr indent="0" lvl="2" marL="0" marR="0" rtl="0" algn="r">
              <a:spcBef>
                <a:spcPts val="0"/>
              </a:spcBef>
              <a:buNone/>
              <a:defRPr b="0" i="0" sz="800" u="none" cap="none" strike="noStrike">
                <a:solidFill>
                  <a:srgbClr val="FEFEFE"/>
                </a:solidFill>
                <a:latin typeface="Arial"/>
                <a:ea typeface="Arial"/>
                <a:cs typeface="Arial"/>
                <a:sym typeface="Arial"/>
              </a:defRPr>
            </a:lvl3pPr>
            <a:lvl4pPr indent="0" lvl="3" marL="0" marR="0" rtl="0" algn="r">
              <a:spcBef>
                <a:spcPts val="0"/>
              </a:spcBef>
              <a:buNone/>
              <a:defRPr b="0" i="0" sz="800" u="none" cap="none" strike="noStrike">
                <a:solidFill>
                  <a:srgbClr val="FEFEFE"/>
                </a:solidFill>
                <a:latin typeface="Arial"/>
                <a:ea typeface="Arial"/>
                <a:cs typeface="Arial"/>
                <a:sym typeface="Arial"/>
              </a:defRPr>
            </a:lvl4pPr>
            <a:lvl5pPr indent="0" lvl="4" marL="0" marR="0" rtl="0" algn="r">
              <a:spcBef>
                <a:spcPts val="0"/>
              </a:spcBef>
              <a:buNone/>
              <a:defRPr b="0" i="0" sz="800" u="none" cap="none" strike="noStrike">
                <a:solidFill>
                  <a:srgbClr val="FEFEFE"/>
                </a:solidFill>
                <a:latin typeface="Arial"/>
                <a:ea typeface="Arial"/>
                <a:cs typeface="Arial"/>
                <a:sym typeface="Arial"/>
              </a:defRPr>
            </a:lvl5pPr>
            <a:lvl6pPr indent="0" lvl="5" marL="0" marR="0" rtl="0" algn="r">
              <a:spcBef>
                <a:spcPts val="0"/>
              </a:spcBef>
              <a:buNone/>
              <a:defRPr b="0" i="0" sz="800" u="none" cap="none" strike="noStrike">
                <a:solidFill>
                  <a:srgbClr val="FEFEFE"/>
                </a:solidFill>
                <a:latin typeface="Arial"/>
                <a:ea typeface="Arial"/>
                <a:cs typeface="Arial"/>
                <a:sym typeface="Arial"/>
              </a:defRPr>
            </a:lvl6pPr>
            <a:lvl7pPr indent="0" lvl="6" marL="0" marR="0" rtl="0" algn="r">
              <a:spcBef>
                <a:spcPts val="0"/>
              </a:spcBef>
              <a:buNone/>
              <a:defRPr b="0" i="0" sz="800" u="none" cap="none" strike="noStrike">
                <a:solidFill>
                  <a:srgbClr val="FEFEFE"/>
                </a:solidFill>
                <a:latin typeface="Arial"/>
                <a:ea typeface="Arial"/>
                <a:cs typeface="Arial"/>
                <a:sym typeface="Arial"/>
              </a:defRPr>
            </a:lvl7pPr>
            <a:lvl8pPr indent="0" lvl="7" marL="0" marR="0" rtl="0" algn="r">
              <a:spcBef>
                <a:spcPts val="0"/>
              </a:spcBef>
              <a:buNone/>
              <a:defRPr b="0" i="0" sz="800" u="none" cap="none" strike="noStrike">
                <a:solidFill>
                  <a:srgbClr val="FEFEFE"/>
                </a:solidFill>
                <a:latin typeface="Arial"/>
                <a:ea typeface="Arial"/>
                <a:cs typeface="Arial"/>
                <a:sym typeface="Arial"/>
              </a:defRPr>
            </a:lvl8pPr>
            <a:lvl9pPr indent="0" lvl="8" marL="0" marR="0" rtl="0" algn="r">
              <a:spcBef>
                <a:spcPts val="0"/>
              </a:spcBef>
              <a:buNone/>
              <a:defRPr b="0" i="0" sz="800" u="none" cap="none" strike="noStrike">
                <a:solidFill>
                  <a:srgbClr val="FEFEF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 name="Shape 34"/>
        <p:cNvGrpSpPr/>
        <p:nvPr/>
      </p:nvGrpSpPr>
      <p:grpSpPr>
        <a:xfrm>
          <a:off x="0" y="0"/>
          <a:ext cx="0" cy="0"/>
          <a:chOff x="0" y="0"/>
          <a:chExt cx="0" cy="0"/>
        </a:xfrm>
      </p:grpSpPr>
      <p:sp>
        <p:nvSpPr>
          <p:cNvPr id="35" name="Google Shape;35;p7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 name="Google Shape;36;p74"/>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4"/>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4"/>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62626"/>
              </a:buClr>
              <a:buSzPts val="3600"/>
              <a:buFont typeface="Arial"/>
              <a:buNone/>
              <a:defRPr b="0" i="0" sz="3600" u="none" cap="none" strike="noStrik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74"/>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lvl1pPr indent="-317500" lvl="0" marL="457200" marR="0" rtl="0" algn="l">
              <a:lnSpc>
                <a:spcPct val="120000"/>
              </a:lnSpc>
              <a:spcBef>
                <a:spcPts val="9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1pPr>
            <a:lvl2pPr indent="-304800" lvl="1" marL="914400" marR="0" rtl="0" algn="l">
              <a:lnSpc>
                <a:spcPct val="120000"/>
              </a:lnSpc>
              <a:spcBef>
                <a:spcPts val="500"/>
              </a:spcBef>
              <a:spcAft>
                <a:spcPts val="0"/>
              </a:spcAft>
              <a:buClr>
                <a:srgbClr val="262626"/>
              </a:buClr>
              <a:buSzPts val="1200"/>
              <a:buFont typeface="Garamond"/>
              <a:buChar char="◦"/>
              <a:defRPr b="0" i="0" sz="1200" u="none" cap="none" strike="noStrike">
                <a:solidFill>
                  <a:schemeClr val="dk1"/>
                </a:solidFill>
                <a:latin typeface="Arial"/>
                <a:ea typeface="Arial"/>
                <a:cs typeface="Arial"/>
                <a:sym typeface="Arial"/>
              </a:defRPr>
            </a:lvl2pPr>
            <a:lvl3pPr indent="-298450" lvl="2" marL="1371600" marR="0" rtl="0" algn="l">
              <a:lnSpc>
                <a:spcPct val="120000"/>
              </a:lnSpc>
              <a:spcBef>
                <a:spcPts val="500"/>
              </a:spcBef>
              <a:spcAft>
                <a:spcPts val="0"/>
              </a:spcAft>
              <a:buClr>
                <a:srgbClr val="262626"/>
              </a:buClr>
              <a:buSzPts val="1100"/>
              <a:buFont typeface="Garamond"/>
              <a:buChar char="◦"/>
              <a:defRPr b="0" i="0" sz="1100" u="none" cap="none" strike="noStrike">
                <a:solidFill>
                  <a:schemeClr val="dk1"/>
                </a:solidFill>
                <a:latin typeface="Arial"/>
                <a:ea typeface="Arial"/>
                <a:cs typeface="Arial"/>
                <a:sym typeface="Arial"/>
              </a:defRPr>
            </a:lvl3pPr>
            <a:lvl4pPr indent="-298450" lvl="3" marL="1828800" marR="0" rtl="0" algn="l">
              <a:lnSpc>
                <a:spcPct val="120000"/>
              </a:lnSpc>
              <a:spcBef>
                <a:spcPts val="500"/>
              </a:spcBef>
              <a:spcAft>
                <a:spcPts val="0"/>
              </a:spcAft>
              <a:buClr>
                <a:srgbClr val="262626"/>
              </a:buClr>
              <a:buSzPts val="1100"/>
              <a:buFont typeface="Garamond"/>
              <a:buChar char="◦"/>
              <a:defRPr b="0" i="0" sz="1100" u="none" cap="none" strike="noStrike">
                <a:solidFill>
                  <a:schemeClr val="dk1"/>
                </a:solidFill>
                <a:latin typeface="Arial"/>
                <a:ea typeface="Arial"/>
                <a:cs typeface="Arial"/>
                <a:sym typeface="Arial"/>
              </a:defRPr>
            </a:lvl4pPr>
            <a:lvl5pPr indent="-298450" lvl="4" marL="2286000" marR="0" rtl="0" algn="l">
              <a:lnSpc>
                <a:spcPct val="120000"/>
              </a:lnSpc>
              <a:spcBef>
                <a:spcPts val="500"/>
              </a:spcBef>
              <a:spcAft>
                <a:spcPts val="0"/>
              </a:spcAft>
              <a:buClr>
                <a:srgbClr val="262626"/>
              </a:buClr>
              <a:buSzPts val="1100"/>
              <a:buFont typeface="Garamond"/>
              <a:buChar char="◦"/>
              <a:defRPr b="0" i="0" sz="1100" u="none" cap="none" strike="noStrike">
                <a:solidFill>
                  <a:schemeClr val="dk1"/>
                </a:solidFill>
                <a:latin typeface="Arial"/>
                <a:ea typeface="Arial"/>
                <a:cs typeface="Arial"/>
                <a:sym typeface="Arial"/>
              </a:defRPr>
            </a:lvl5pPr>
            <a:lvl6pPr indent="-317500" lvl="5" marL="27432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500"/>
              </a:spcBef>
              <a:spcAft>
                <a:spcPts val="0"/>
              </a:spcAft>
              <a:buClr>
                <a:srgbClr val="262626"/>
              </a:buClr>
              <a:buSzPts val="1400"/>
              <a:buFont typeface="Garamond"/>
              <a:buChar char="◦"/>
              <a:defRPr b="0" i="0" sz="1400" u="none" cap="none" strike="noStrike">
                <a:solidFill>
                  <a:schemeClr val="dk1"/>
                </a:solidFill>
                <a:latin typeface="Arial"/>
                <a:ea typeface="Arial"/>
                <a:cs typeface="Arial"/>
                <a:sym typeface="Arial"/>
              </a:defRPr>
            </a:lvl9pPr>
          </a:lstStyle>
          <a:p/>
        </p:txBody>
      </p:sp>
      <p:sp>
        <p:nvSpPr>
          <p:cNvPr id="40" name="Google Shape;40;p74"/>
          <p:cNvSpPr txBox="1"/>
          <p:nvPr>
            <p:ph idx="10" type="dt"/>
          </p:nvPr>
        </p:nvSpPr>
        <p:spPr>
          <a:xfrm>
            <a:off x="7256794" y="6035040"/>
            <a:ext cx="2893045" cy="36576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 name="Google Shape;41;p74"/>
          <p:cNvSpPr txBox="1"/>
          <p:nvPr>
            <p:ph idx="11" type="ftr"/>
          </p:nvPr>
        </p:nvSpPr>
        <p:spPr>
          <a:xfrm>
            <a:off x="1066800" y="6035040"/>
            <a:ext cx="5816600" cy="36576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262626"/>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2" name="Google Shape;42;p74"/>
          <p:cNvSpPr txBox="1"/>
          <p:nvPr>
            <p:ph idx="12" type="sldNum"/>
          </p:nvPr>
        </p:nvSpPr>
        <p:spPr>
          <a:xfrm>
            <a:off x="10287000" y="6035040"/>
            <a:ext cx="838200" cy="36576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800" u="none" cap="none" strike="noStrike">
                <a:solidFill>
                  <a:srgbClr val="3F3F3F"/>
                </a:solidFill>
                <a:latin typeface="Arial"/>
                <a:ea typeface="Arial"/>
                <a:cs typeface="Arial"/>
                <a:sym typeface="Arial"/>
              </a:defRPr>
            </a:lvl1pPr>
            <a:lvl2pPr indent="0" lvl="1" marL="0" marR="0" rtl="0" algn="r">
              <a:spcBef>
                <a:spcPts val="0"/>
              </a:spcBef>
              <a:buNone/>
              <a:defRPr b="0" i="0" sz="800" u="none" cap="none" strike="noStrike">
                <a:solidFill>
                  <a:srgbClr val="3F3F3F"/>
                </a:solidFill>
                <a:latin typeface="Arial"/>
                <a:ea typeface="Arial"/>
                <a:cs typeface="Arial"/>
                <a:sym typeface="Arial"/>
              </a:defRPr>
            </a:lvl2pPr>
            <a:lvl3pPr indent="0" lvl="2" marL="0" marR="0" rtl="0" algn="r">
              <a:spcBef>
                <a:spcPts val="0"/>
              </a:spcBef>
              <a:buNone/>
              <a:defRPr b="0" i="0" sz="800" u="none" cap="none" strike="noStrike">
                <a:solidFill>
                  <a:srgbClr val="3F3F3F"/>
                </a:solidFill>
                <a:latin typeface="Arial"/>
                <a:ea typeface="Arial"/>
                <a:cs typeface="Arial"/>
                <a:sym typeface="Arial"/>
              </a:defRPr>
            </a:lvl3pPr>
            <a:lvl4pPr indent="0" lvl="3" marL="0" marR="0" rtl="0" algn="r">
              <a:spcBef>
                <a:spcPts val="0"/>
              </a:spcBef>
              <a:buNone/>
              <a:defRPr b="0" i="0" sz="800" u="none" cap="none" strike="noStrike">
                <a:solidFill>
                  <a:srgbClr val="3F3F3F"/>
                </a:solidFill>
                <a:latin typeface="Arial"/>
                <a:ea typeface="Arial"/>
                <a:cs typeface="Arial"/>
                <a:sym typeface="Arial"/>
              </a:defRPr>
            </a:lvl4pPr>
            <a:lvl5pPr indent="0" lvl="4" marL="0" marR="0" rtl="0" algn="r">
              <a:spcBef>
                <a:spcPts val="0"/>
              </a:spcBef>
              <a:buNone/>
              <a:defRPr b="0" i="0" sz="800" u="none" cap="none" strike="noStrike">
                <a:solidFill>
                  <a:srgbClr val="3F3F3F"/>
                </a:solidFill>
                <a:latin typeface="Arial"/>
                <a:ea typeface="Arial"/>
                <a:cs typeface="Arial"/>
                <a:sym typeface="Arial"/>
              </a:defRPr>
            </a:lvl5pPr>
            <a:lvl6pPr indent="0" lvl="5" marL="0" marR="0" rtl="0" algn="r">
              <a:spcBef>
                <a:spcPts val="0"/>
              </a:spcBef>
              <a:buNone/>
              <a:defRPr b="0" i="0" sz="800" u="none" cap="none" strike="noStrike">
                <a:solidFill>
                  <a:srgbClr val="3F3F3F"/>
                </a:solidFill>
                <a:latin typeface="Arial"/>
                <a:ea typeface="Arial"/>
                <a:cs typeface="Arial"/>
                <a:sym typeface="Arial"/>
              </a:defRPr>
            </a:lvl6pPr>
            <a:lvl7pPr indent="0" lvl="6" marL="0" marR="0" rtl="0" algn="r">
              <a:spcBef>
                <a:spcPts val="0"/>
              </a:spcBef>
              <a:buNone/>
              <a:defRPr b="0" i="0" sz="800" u="none" cap="none" strike="noStrike">
                <a:solidFill>
                  <a:srgbClr val="3F3F3F"/>
                </a:solidFill>
                <a:latin typeface="Arial"/>
                <a:ea typeface="Arial"/>
                <a:cs typeface="Arial"/>
                <a:sym typeface="Arial"/>
              </a:defRPr>
            </a:lvl7pPr>
            <a:lvl8pPr indent="0" lvl="7" marL="0" marR="0" rtl="0" algn="r">
              <a:spcBef>
                <a:spcPts val="0"/>
              </a:spcBef>
              <a:buNone/>
              <a:defRPr b="0" i="0" sz="800" u="none" cap="none" strike="noStrike">
                <a:solidFill>
                  <a:srgbClr val="3F3F3F"/>
                </a:solidFill>
                <a:latin typeface="Arial"/>
                <a:ea typeface="Arial"/>
                <a:cs typeface="Arial"/>
                <a:sym typeface="Arial"/>
              </a:defRPr>
            </a:lvl8pPr>
            <a:lvl9pPr indent="0" lvl="8" marL="0" marR="0" rtl="0" algn="r">
              <a:spcBef>
                <a:spcPts val="0"/>
              </a:spcBef>
              <a:buNone/>
              <a:defRPr b="0" i="0" sz="800" u="none" cap="none" strike="noStrike">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4.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 name="Shape 135"/>
        <p:cNvGrpSpPr/>
        <p:nvPr/>
      </p:nvGrpSpPr>
      <p:grpSpPr>
        <a:xfrm>
          <a:off x="0" y="0"/>
          <a:ext cx="0" cy="0"/>
          <a:chOff x="0" y="0"/>
          <a:chExt cx="0" cy="0"/>
        </a:xfrm>
      </p:grpSpPr>
      <p:sp>
        <p:nvSpPr>
          <p:cNvPr id="136" name="Google Shape;136;p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7" name="Google Shape;137;p1"/>
          <p:cNvSpPr/>
          <p:nvPr/>
        </p:nvSpPr>
        <p:spPr>
          <a:xfrm>
            <a:off x="0" y="-2384"/>
            <a:ext cx="12192000" cy="6858000"/>
          </a:xfrm>
          <a:prstGeom prst="rect">
            <a:avLst/>
          </a:prstGeom>
          <a:blipFill rotWithShape="1">
            <a:blip r:embed="rId3">
              <a:alphaModFix amt="40000"/>
            </a:blip>
            <a:tile algn="tl" flip="xy" tx="-133350" sx="85000" ty="330200" sy="85000"/>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
          <p:cNvSpPr/>
          <p:nvPr/>
        </p:nvSpPr>
        <p:spPr>
          <a:xfrm>
            <a:off x="1" y="0"/>
            <a:ext cx="12193866"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 name="Google Shape;139;p1"/>
          <p:cNvSpPr/>
          <p:nvPr/>
        </p:nvSpPr>
        <p:spPr>
          <a:xfrm>
            <a:off x="656197" y="643464"/>
            <a:ext cx="4143830" cy="5566305"/>
          </a:xfrm>
          <a:prstGeom prst="rect">
            <a:avLst/>
          </a:prstGeom>
          <a:solidFill>
            <a:srgbClr val="FEFEFE"/>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
          <p:cNvSpPr/>
          <p:nvPr/>
        </p:nvSpPr>
        <p:spPr>
          <a:xfrm>
            <a:off x="821587" y="806860"/>
            <a:ext cx="3813048" cy="5239512"/>
          </a:xfrm>
          <a:prstGeom prst="rect">
            <a:avLst/>
          </a:prstGeom>
          <a:noFill/>
          <a:ln cap="sq"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
          <p:cNvSpPr txBox="1"/>
          <p:nvPr>
            <p:ph type="ctrTitle"/>
          </p:nvPr>
        </p:nvSpPr>
        <p:spPr>
          <a:xfrm>
            <a:off x="1002725" y="1624750"/>
            <a:ext cx="3491700" cy="3135300"/>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chemeClr val="dk1"/>
              </a:buClr>
              <a:buSzPts val="3700"/>
              <a:buFont typeface="Arial"/>
              <a:buNone/>
            </a:pPr>
            <a:r>
              <a:rPr lang="en-GB" sz="3700">
                <a:solidFill>
                  <a:schemeClr val="dk1"/>
                </a:solidFill>
              </a:rPr>
              <a:t>DATA STRUCTURE CAPSTONE PROJECT</a:t>
            </a:r>
            <a:endParaRPr sz="3700">
              <a:solidFill>
                <a:schemeClr val="dk1"/>
              </a:solidFill>
            </a:endParaRPr>
          </a:p>
        </p:txBody>
      </p:sp>
      <p:sp>
        <p:nvSpPr>
          <p:cNvPr id="142" name="Google Shape;142;p1"/>
          <p:cNvSpPr/>
          <p:nvPr/>
        </p:nvSpPr>
        <p:spPr>
          <a:xfrm>
            <a:off x="1767992" y="640856"/>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
          <p:cNvCxnSpPr/>
          <p:nvPr/>
        </p:nvCxnSpPr>
        <p:spPr>
          <a:xfrm>
            <a:off x="1882292" y="640855"/>
            <a:ext cx="0" cy="640080"/>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144" name="Google Shape;144;p1"/>
          <p:cNvCxnSpPr/>
          <p:nvPr/>
        </p:nvCxnSpPr>
        <p:spPr>
          <a:xfrm>
            <a:off x="3573932" y="640855"/>
            <a:ext cx="0" cy="640080"/>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145" name="Google Shape;145;p1"/>
          <p:cNvCxnSpPr/>
          <p:nvPr/>
        </p:nvCxnSpPr>
        <p:spPr>
          <a:xfrm>
            <a:off x="1882292" y="1286150"/>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aphicFrame>
        <p:nvGraphicFramePr>
          <p:cNvPr id="146" name="Google Shape;146;p1"/>
          <p:cNvGraphicFramePr/>
          <p:nvPr/>
        </p:nvGraphicFramePr>
        <p:xfrm>
          <a:off x="5346570" y="2722303"/>
          <a:ext cx="3000000" cy="3000000"/>
        </p:xfrm>
        <a:graphic>
          <a:graphicData uri="http://schemas.openxmlformats.org/drawingml/2006/table">
            <a:tbl>
              <a:tblPr bandRow="1" firstRow="1">
                <a:noFill/>
                <a:tableStyleId>{1E409877-3C39-4E0B-87EB-4CD8FE6C5A65}</a:tableStyleId>
              </a:tblPr>
              <a:tblGrid>
                <a:gridCol w="2648800"/>
                <a:gridCol w="1634100"/>
                <a:gridCol w="1919325"/>
              </a:tblGrid>
              <a:tr h="470100">
                <a:tc>
                  <a:txBody>
                    <a:bodyPr/>
                    <a:lstStyle/>
                    <a:p>
                      <a:pPr indent="0" lvl="0" marL="0" marR="0" rtl="0" algn="l">
                        <a:spcBef>
                          <a:spcPts val="0"/>
                        </a:spcBef>
                        <a:spcAft>
                          <a:spcPts val="0"/>
                        </a:spcAft>
                        <a:buNone/>
                      </a:pPr>
                      <a:r>
                        <a:rPr lang="en-GB" sz="1700" u="none" cap="none" strike="noStrike"/>
                        <a:t>NAME: </a:t>
                      </a:r>
                      <a:endParaRPr b="1" sz="2900" u="none" cap="none" strike="noStrike"/>
                    </a:p>
                  </a:txBody>
                  <a:tcPr marT="72700" marB="72700" marR="145400" marL="145400"/>
                </a:tc>
                <a:tc>
                  <a:txBody>
                    <a:bodyPr/>
                    <a:lstStyle/>
                    <a:p>
                      <a:pPr indent="0" lvl="0" marL="0" marR="0" rtl="0" algn="l">
                        <a:spcBef>
                          <a:spcPts val="0"/>
                        </a:spcBef>
                        <a:spcAft>
                          <a:spcPts val="0"/>
                        </a:spcAft>
                        <a:buNone/>
                      </a:pPr>
                      <a:r>
                        <a:rPr lang="en-GB" sz="1700" u="none" cap="none" strike="noStrike"/>
                        <a:t>SAP ID: </a:t>
                      </a:r>
                      <a:endParaRPr b="1" sz="2900" u="none" cap="none" strike="noStrike"/>
                    </a:p>
                  </a:txBody>
                  <a:tcPr marT="72700" marB="72700" marR="145400" marL="145400"/>
                </a:tc>
                <a:tc>
                  <a:txBody>
                    <a:bodyPr/>
                    <a:lstStyle/>
                    <a:p>
                      <a:pPr indent="0" lvl="0" marL="0" marR="0" rtl="0" algn="l">
                        <a:spcBef>
                          <a:spcPts val="0"/>
                        </a:spcBef>
                        <a:spcAft>
                          <a:spcPts val="0"/>
                        </a:spcAft>
                        <a:buNone/>
                      </a:pPr>
                      <a:r>
                        <a:rPr lang="en-GB" sz="1700" u="none" cap="none" strike="noStrike"/>
                        <a:t>ROLL NO. </a:t>
                      </a:r>
                      <a:endParaRPr b="1" sz="2900" u="none" cap="none" strike="noStrike"/>
                    </a:p>
                  </a:txBody>
                  <a:tcPr marT="72700" marB="72700" marR="145400" marL="145400"/>
                </a:tc>
              </a:tr>
              <a:tr h="470100">
                <a:tc>
                  <a:txBody>
                    <a:bodyPr/>
                    <a:lstStyle/>
                    <a:p>
                      <a:pPr indent="0" lvl="0" marL="0" marR="0" rtl="0" algn="l">
                        <a:spcBef>
                          <a:spcPts val="0"/>
                        </a:spcBef>
                        <a:spcAft>
                          <a:spcPts val="0"/>
                        </a:spcAft>
                        <a:buNone/>
                      </a:pPr>
                      <a:r>
                        <a:rPr lang="en-GB" sz="1700" u="none" cap="none" strike="noStrike"/>
                        <a:t>ARIHANT VARDHAN </a:t>
                      </a:r>
                      <a:endParaRPr b="1" sz="2900" u="none" cap="none" strike="noStrike"/>
                    </a:p>
                  </a:txBody>
                  <a:tcPr marT="72700" marB="72700" marR="145400" marL="145400"/>
                </a:tc>
                <a:tc>
                  <a:txBody>
                    <a:bodyPr/>
                    <a:lstStyle/>
                    <a:p>
                      <a:pPr indent="0" lvl="0" marL="0" marR="0" rtl="0" algn="l">
                        <a:spcBef>
                          <a:spcPts val="0"/>
                        </a:spcBef>
                        <a:spcAft>
                          <a:spcPts val="0"/>
                        </a:spcAft>
                        <a:buNone/>
                      </a:pPr>
                      <a:r>
                        <a:rPr lang="en-GB" sz="1700" u="none" cap="none" strike="noStrike"/>
                        <a:t>500086019 </a:t>
                      </a:r>
                      <a:endParaRPr sz="2900" u="none" cap="none" strike="noStrike"/>
                    </a:p>
                  </a:txBody>
                  <a:tcPr marT="72700" marB="72700" marR="145400" marL="145400"/>
                </a:tc>
                <a:tc>
                  <a:txBody>
                    <a:bodyPr/>
                    <a:lstStyle/>
                    <a:p>
                      <a:pPr indent="0" lvl="0" marL="0" marR="0" rtl="0" algn="l">
                        <a:spcBef>
                          <a:spcPts val="0"/>
                        </a:spcBef>
                        <a:spcAft>
                          <a:spcPts val="0"/>
                        </a:spcAft>
                        <a:buNone/>
                      </a:pPr>
                      <a:r>
                        <a:rPr lang="en-GB" sz="1700" u="none" cap="none" strike="noStrike"/>
                        <a:t>R2142201523 </a:t>
                      </a:r>
                      <a:endParaRPr sz="2900" u="none" cap="none" strike="noStrike"/>
                    </a:p>
                  </a:txBody>
                  <a:tcPr marT="72700" marB="72700" marR="145400" marL="14540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5" name="Shape 235"/>
        <p:cNvGrpSpPr/>
        <p:nvPr/>
      </p:nvGrpSpPr>
      <p:grpSpPr>
        <a:xfrm>
          <a:off x="0" y="0"/>
          <a:ext cx="0" cy="0"/>
          <a:chOff x="0" y="0"/>
          <a:chExt cx="0" cy="0"/>
        </a:xfrm>
      </p:grpSpPr>
      <p:sp>
        <p:nvSpPr>
          <p:cNvPr id="236" name="Google Shape;236;p10"/>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7" name="Google Shape;237;p10"/>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0"/>
          <p:cNvGrpSpPr/>
          <p:nvPr/>
        </p:nvGrpSpPr>
        <p:grpSpPr>
          <a:xfrm>
            <a:off x="5250180" y="1267730"/>
            <a:ext cx="1691640" cy="615934"/>
            <a:chOff x="5250180" y="1267730"/>
            <a:chExt cx="1691640" cy="615934"/>
          </a:xfrm>
        </p:grpSpPr>
        <p:cxnSp>
          <p:nvCxnSpPr>
            <p:cNvPr id="241" name="Google Shape;241;p10"/>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42" name="Google Shape;242;p10"/>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243" name="Google Shape;243;p10"/>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244" name="Google Shape;244;p10"/>
          <p:cNvSpPr/>
          <p:nvPr/>
        </p:nvSpPr>
        <p:spPr>
          <a:xfrm>
            <a:off x="0" y="0"/>
            <a:ext cx="12192000" cy="685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5" name="Google Shape;245;p10"/>
          <p:cNvSpPr/>
          <p:nvPr/>
        </p:nvSpPr>
        <p:spPr>
          <a:xfrm>
            <a:off x="632108" y="610955"/>
            <a:ext cx="10927784" cy="5636090"/>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797052" y="777240"/>
            <a:ext cx="10597896" cy="5303520"/>
          </a:xfrm>
          <a:prstGeom prst="rect">
            <a:avLst/>
          </a:prstGeom>
          <a:solidFill>
            <a:srgbClr val="262626"/>
          </a:solid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txBox="1"/>
          <p:nvPr>
            <p:ph type="title"/>
          </p:nvPr>
        </p:nvSpPr>
        <p:spPr>
          <a:xfrm>
            <a:off x="1263520" y="1272800"/>
            <a:ext cx="6544620" cy="4312402"/>
          </a:xfrm>
          <a:prstGeom prst="rect">
            <a:avLst/>
          </a:prstGeom>
          <a:noFill/>
          <a:ln>
            <a:noFill/>
          </a:ln>
        </p:spPr>
        <p:txBody>
          <a:bodyPr anchorCtr="0" anchor="ctr" bIns="45700" lIns="91425" spcFirstLastPara="1" rIns="91425" wrap="square" tIns="45700">
            <a:normAutofit/>
          </a:bodyPr>
          <a:lstStyle/>
          <a:p>
            <a:pPr indent="0" lvl="0" marL="0" rtl="0" algn="r">
              <a:lnSpc>
                <a:spcPct val="83000"/>
              </a:lnSpc>
              <a:spcBef>
                <a:spcPts val="0"/>
              </a:spcBef>
              <a:spcAft>
                <a:spcPts val="0"/>
              </a:spcAft>
              <a:buClr>
                <a:schemeClr val="lt1"/>
              </a:buClr>
              <a:buSzPts val="6800"/>
              <a:buFont typeface="Arial"/>
              <a:buNone/>
            </a:pPr>
            <a:r>
              <a:rPr lang="en-GB" sz="6800" cap="none">
                <a:solidFill>
                  <a:schemeClr val="lt1"/>
                </a:solidFill>
              </a:rPr>
              <a:t>FLOWCHART: </a:t>
            </a:r>
            <a:endParaRPr/>
          </a:p>
        </p:txBody>
      </p:sp>
      <p:cxnSp>
        <p:nvCxnSpPr>
          <p:cNvPr id="248" name="Google Shape;248;p10"/>
          <p:cNvCxnSpPr/>
          <p:nvPr/>
        </p:nvCxnSpPr>
        <p:spPr>
          <a:xfrm>
            <a:off x="8129872" y="2057401"/>
            <a:ext cx="0" cy="2743200"/>
          </a:xfrm>
          <a:prstGeom prst="straightConnector1">
            <a:avLst/>
          </a:prstGeom>
          <a:noFill/>
          <a:ln cap="flat" cmpd="sng" w="12700">
            <a:solidFill>
              <a:srgbClr val="FEFEFE"/>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4" name="Google Shape;254;p11"/>
          <p:cNvSpPr/>
          <p:nvPr/>
        </p:nvSpPr>
        <p:spPr>
          <a:xfrm>
            <a:off x="234696" y="237744"/>
            <a:ext cx="11722608" cy="6382512"/>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a:off x="0" y="0"/>
            <a:ext cx="12192000" cy="6858000"/>
          </a:xfrm>
          <a:prstGeom prst="rect">
            <a:avLst/>
          </a:prstGeom>
          <a:solidFill>
            <a:srgbClr val="3C58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7" name="Google Shape;257;p11"/>
          <p:cNvSpPr/>
          <p:nvPr/>
        </p:nvSpPr>
        <p:spPr>
          <a:xfrm>
            <a:off x="477012" y="480060"/>
            <a:ext cx="11237976" cy="5897880"/>
          </a:xfrm>
          <a:prstGeom prst="rect">
            <a:avLst/>
          </a:prstGeom>
          <a:solidFill>
            <a:srgbClr val="FFFFFF"/>
          </a:solid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picture containing chart&#10;&#10;Description automatically generated" id="258" name="Google Shape;258;p11"/>
          <p:cNvPicPr preferRelativeResize="0"/>
          <p:nvPr>
            <p:ph idx="1" type="body"/>
          </p:nvPr>
        </p:nvPicPr>
        <p:blipFill rotWithShape="1">
          <a:blip r:embed="rId3">
            <a:alphaModFix/>
          </a:blip>
          <a:srcRect b="6843" l="17499" r="14733" t="13966"/>
          <a:stretch/>
        </p:blipFill>
        <p:spPr>
          <a:xfrm>
            <a:off x="233028" y="234922"/>
            <a:ext cx="11649156" cy="6437235"/>
          </a:xfrm>
          <a:prstGeom prst="rect">
            <a:avLst/>
          </a:prstGeom>
          <a:noFill/>
          <a:ln>
            <a:noFill/>
          </a:ln>
        </p:spPr>
      </p:pic>
      <p:cxnSp>
        <p:nvCxnSpPr>
          <p:cNvPr id="259" name="Google Shape;259;p11"/>
          <p:cNvCxnSpPr/>
          <p:nvPr/>
        </p:nvCxnSpPr>
        <p:spPr>
          <a:xfrm>
            <a:off x="549216" y="5530970"/>
            <a:ext cx="368059" cy="756250"/>
          </a:xfrm>
          <a:prstGeom prst="straightConnector1">
            <a:avLst/>
          </a:prstGeom>
          <a:noFill/>
          <a:ln cap="flat" cmpd="sng" w="19050">
            <a:solidFill>
              <a:schemeClr val="dk1"/>
            </a:solidFill>
            <a:prstDash val="solid"/>
            <a:round/>
            <a:headEnd len="sm" w="sm" type="none"/>
            <a:tailEnd len="med" w="med" type="triangle"/>
          </a:ln>
          <a:effectLst>
            <a:outerShdw blurRad="38100" rotWithShape="0" algn="ctr" dir="5400000" dist="12700">
              <a:srgbClr val="000000">
                <a:alpha val="62745"/>
              </a:srgbClr>
            </a:outerShdw>
          </a:effectLst>
        </p:spPr>
      </p:cxnSp>
      <p:sp>
        <p:nvSpPr>
          <p:cNvPr id="260" name="Google Shape;260;p11"/>
          <p:cNvSpPr txBox="1"/>
          <p:nvPr/>
        </p:nvSpPr>
        <p:spPr>
          <a:xfrm>
            <a:off x="280898" y="6305011"/>
            <a:ext cx="1434862" cy="276999"/>
          </a:xfrm>
          <a:prstGeom prst="rect">
            <a:avLst/>
          </a:prstGeom>
          <a:solidFill>
            <a:srgbClr val="E9966D"/>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200" u="none" cap="none" strike="noStrike">
                <a:solidFill>
                  <a:schemeClr val="dk1"/>
                </a:solidFill>
                <a:latin typeface="Arial"/>
                <a:ea typeface="Arial"/>
                <a:cs typeface="Arial"/>
                <a:sym typeface="Arial"/>
              </a:rPr>
              <a:t>Contd in figure 2</a:t>
            </a:r>
            <a:endParaRPr/>
          </a:p>
        </p:txBody>
      </p:sp>
      <p:cxnSp>
        <p:nvCxnSpPr>
          <p:cNvPr id="261" name="Google Shape;261;p11"/>
          <p:cNvCxnSpPr/>
          <p:nvPr/>
        </p:nvCxnSpPr>
        <p:spPr>
          <a:xfrm>
            <a:off x="2215192" y="5529173"/>
            <a:ext cx="339306" cy="698739"/>
          </a:xfrm>
          <a:prstGeom prst="straightConnector1">
            <a:avLst/>
          </a:prstGeom>
          <a:noFill/>
          <a:ln cap="flat" cmpd="sng" w="19050">
            <a:solidFill>
              <a:schemeClr val="dk1"/>
            </a:solidFill>
            <a:prstDash val="solid"/>
            <a:round/>
            <a:headEnd len="sm" w="sm" type="none"/>
            <a:tailEnd len="med" w="med" type="triangle"/>
          </a:ln>
          <a:effectLst>
            <a:outerShdw blurRad="38100" rotWithShape="0" algn="ctr" dir="5400000" dist="12700">
              <a:srgbClr val="000000">
                <a:alpha val="62745"/>
              </a:srgbClr>
            </a:outerShdw>
          </a:effectLst>
        </p:spPr>
      </p:cxnSp>
      <p:sp>
        <p:nvSpPr>
          <p:cNvPr id="262" name="Google Shape;262;p11"/>
          <p:cNvSpPr txBox="1"/>
          <p:nvPr/>
        </p:nvSpPr>
        <p:spPr>
          <a:xfrm>
            <a:off x="2105025" y="6245704"/>
            <a:ext cx="1506748" cy="276999"/>
          </a:xfrm>
          <a:prstGeom prst="rect">
            <a:avLst/>
          </a:prstGeom>
          <a:solidFill>
            <a:srgbClr val="E9966D"/>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Contd in figure 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12"/>
          <p:cNvPicPr preferRelativeResize="0"/>
          <p:nvPr>
            <p:ph idx="1" type="body"/>
          </p:nvPr>
        </p:nvPicPr>
        <p:blipFill rotWithShape="1">
          <a:blip r:embed="rId3">
            <a:alphaModFix/>
          </a:blip>
          <a:srcRect b="6343" l="33753" r="38574" t="13432"/>
          <a:stretch/>
        </p:blipFill>
        <p:spPr>
          <a:xfrm>
            <a:off x="415196" y="420969"/>
            <a:ext cx="5029067" cy="6093191"/>
          </a:xfrm>
          <a:prstGeom prst="rect">
            <a:avLst/>
          </a:prstGeom>
          <a:noFill/>
          <a:ln>
            <a:noFill/>
          </a:ln>
        </p:spPr>
      </p:pic>
      <p:pic>
        <p:nvPicPr>
          <p:cNvPr id="268" name="Google Shape;268;p12"/>
          <p:cNvPicPr preferRelativeResize="0"/>
          <p:nvPr/>
        </p:nvPicPr>
        <p:blipFill rotWithShape="1">
          <a:blip r:embed="rId4">
            <a:alphaModFix/>
          </a:blip>
          <a:srcRect b="9685" l="4788" r="39589" t="13653"/>
          <a:stretch/>
        </p:blipFill>
        <p:spPr>
          <a:xfrm>
            <a:off x="5446894" y="1444778"/>
            <a:ext cx="6383904" cy="4983023"/>
          </a:xfrm>
          <a:prstGeom prst="rect">
            <a:avLst/>
          </a:prstGeom>
          <a:noFill/>
          <a:ln>
            <a:noFill/>
          </a:ln>
        </p:spPr>
      </p:pic>
      <p:cxnSp>
        <p:nvCxnSpPr>
          <p:cNvPr id="269" name="Google Shape;269;p12"/>
          <p:cNvCxnSpPr/>
          <p:nvPr/>
        </p:nvCxnSpPr>
        <p:spPr>
          <a:xfrm rot="-5400000">
            <a:off x="2869347" y="2589096"/>
            <a:ext cx="4902600" cy="2789100"/>
          </a:xfrm>
          <a:prstGeom prst="bentConnector3">
            <a:avLst>
              <a:gd fmla="val 50000" name="adj1"/>
            </a:avLst>
          </a:prstGeom>
          <a:noFill/>
          <a:ln cap="flat" cmpd="sng" w="19050">
            <a:solidFill>
              <a:schemeClr val="dk1"/>
            </a:solidFill>
            <a:prstDash val="solid"/>
            <a:round/>
            <a:headEnd len="sm" w="sm" type="none"/>
            <a:tailEnd len="sm" w="sm" type="none"/>
          </a:ln>
          <a:effectLst>
            <a:outerShdw blurRad="38100" rotWithShape="0" algn="ctr" dir="5400000" dist="12700">
              <a:srgbClr val="000000">
                <a:alpha val="62745"/>
              </a:srgbClr>
            </a:outerShdw>
          </a:effectLst>
        </p:spPr>
      </p:cxnSp>
      <p:cxnSp>
        <p:nvCxnSpPr>
          <p:cNvPr id="270" name="Google Shape;270;p12"/>
          <p:cNvCxnSpPr/>
          <p:nvPr/>
        </p:nvCxnSpPr>
        <p:spPr>
          <a:xfrm flipH="1" rot="10800000">
            <a:off x="5318904" y="1516094"/>
            <a:ext cx="5664678" cy="14377"/>
          </a:xfrm>
          <a:prstGeom prst="straightConnector1">
            <a:avLst/>
          </a:prstGeom>
          <a:noFill/>
          <a:ln cap="flat" cmpd="sng" w="19050">
            <a:solidFill>
              <a:schemeClr val="dk1"/>
            </a:solidFill>
            <a:prstDash val="solid"/>
            <a:round/>
            <a:headEnd len="sm" w="sm" type="none"/>
            <a:tailEnd len="sm" w="sm" type="none"/>
          </a:ln>
          <a:effectLst>
            <a:outerShdw blurRad="38100" rotWithShape="0" algn="ctr" dir="5400000" dist="12700">
              <a:srgbClr val="000000">
                <a:alpha val="62745"/>
              </a:srgbClr>
            </a:outerShdw>
          </a:effectLst>
        </p:spPr>
      </p:cxnSp>
      <p:sp>
        <p:nvSpPr>
          <p:cNvPr id="271" name="Google Shape;271;p12"/>
          <p:cNvSpPr txBox="1"/>
          <p:nvPr/>
        </p:nvSpPr>
        <p:spPr>
          <a:xfrm>
            <a:off x="5553794" y="507341"/>
            <a:ext cx="5819954" cy="923330"/>
          </a:xfrm>
          <a:prstGeom prst="rect">
            <a:avLst/>
          </a:prstGeom>
          <a:solidFill>
            <a:srgbClr val="E9966D"/>
          </a:solidFill>
          <a:ln cap="flat" cmpd="sng" w="12700">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5400">
                <a:solidFill>
                  <a:schemeClr val="dk1"/>
                </a:solidFill>
                <a:latin typeface="Arial"/>
                <a:ea typeface="Arial"/>
                <a:cs typeface="Arial"/>
                <a:sym typeface="Arial"/>
              </a:rPr>
              <a:t>FIGURE 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descr="A picture containing funnel chart&#10;&#10;Description automatically generated" id="276" name="Google Shape;276;p13"/>
          <p:cNvPicPr preferRelativeResize="0"/>
          <p:nvPr>
            <p:ph idx="1" type="body"/>
          </p:nvPr>
        </p:nvPicPr>
        <p:blipFill rotWithShape="1">
          <a:blip r:embed="rId3">
            <a:alphaModFix/>
          </a:blip>
          <a:srcRect b="9982" l="25648" r="36552" t="14786"/>
          <a:stretch/>
        </p:blipFill>
        <p:spPr>
          <a:xfrm>
            <a:off x="458328" y="435346"/>
            <a:ext cx="5237937" cy="5865873"/>
          </a:xfrm>
          <a:prstGeom prst="rect">
            <a:avLst/>
          </a:prstGeom>
          <a:noFill/>
          <a:ln>
            <a:noFill/>
          </a:ln>
        </p:spPr>
      </p:pic>
      <p:pic>
        <p:nvPicPr>
          <p:cNvPr descr="A picture containing timeline&#10;&#10;Description automatically generated" id="277" name="Google Shape;277;p13"/>
          <p:cNvPicPr preferRelativeResize="0"/>
          <p:nvPr/>
        </p:nvPicPr>
        <p:blipFill rotWithShape="1">
          <a:blip r:embed="rId4">
            <a:alphaModFix/>
          </a:blip>
          <a:srcRect b="13628" l="19355" r="42432" t="14097"/>
          <a:stretch/>
        </p:blipFill>
        <p:spPr>
          <a:xfrm>
            <a:off x="5946475" y="831927"/>
            <a:ext cx="5232265" cy="5543023"/>
          </a:xfrm>
          <a:prstGeom prst="rect">
            <a:avLst/>
          </a:prstGeom>
          <a:noFill/>
          <a:ln>
            <a:noFill/>
          </a:ln>
        </p:spPr>
      </p:pic>
      <p:cxnSp>
        <p:nvCxnSpPr>
          <p:cNvPr id="278" name="Google Shape;278;p13"/>
          <p:cNvCxnSpPr/>
          <p:nvPr/>
        </p:nvCxnSpPr>
        <p:spPr>
          <a:xfrm rot="-5400000">
            <a:off x="3216179" y="2705793"/>
            <a:ext cx="5564100" cy="1897800"/>
          </a:xfrm>
          <a:prstGeom prst="bentConnector3">
            <a:avLst>
              <a:gd fmla="val 50000" name="adj1"/>
            </a:avLst>
          </a:prstGeom>
          <a:noFill/>
          <a:ln cap="flat" cmpd="sng" w="19050">
            <a:solidFill>
              <a:schemeClr val="dk1"/>
            </a:solidFill>
            <a:prstDash val="solid"/>
            <a:round/>
            <a:headEnd len="sm" w="sm" type="none"/>
            <a:tailEnd len="sm" w="sm" type="none"/>
          </a:ln>
          <a:effectLst>
            <a:outerShdw blurRad="38100" rotWithShape="0" algn="ctr" dir="5400000" dist="12700">
              <a:srgbClr val="000000">
                <a:alpha val="62745"/>
              </a:srgbClr>
            </a:outerShdw>
          </a:effectLst>
        </p:spPr>
      </p:cxnSp>
      <p:cxnSp>
        <p:nvCxnSpPr>
          <p:cNvPr id="279" name="Google Shape;279;p13"/>
          <p:cNvCxnSpPr/>
          <p:nvPr/>
        </p:nvCxnSpPr>
        <p:spPr>
          <a:xfrm>
            <a:off x="2216091" y="6277693"/>
            <a:ext cx="2932979" cy="158151"/>
          </a:xfrm>
          <a:prstGeom prst="straightConnector1">
            <a:avLst/>
          </a:prstGeom>
          <a:noFill/>
          <a:ln cap="flat" cmpd="sng" w="19050">
            <a:solidFill>
              <a:schemeClr val="dk1"/>
            </a:solidFill>
            <a:prstDash val="solid"/>
            <a:round/>
            <a:headEnd len="sm" w="sm" type="none"/>
            <a:tailEnd len="sm" w="sm" type="none"/>
          </a:ln>
          <a:effectLst>
            <a:outerShdw blurRad="38100" rotWithShape="0" algn="ctr" dir="5400000" dist="12700">
              <a:srgbClr val="000000">
                <a:alpha val="62745"/>
              </a:srgbClr>
            </a:outerShdw>
          </a:effectLst>
        </p:spPr>
      </p:cxnSp>
      <p:cxnSp>
        <p:nvCxnSpPr>
          <p:cNvPr id="280" name="Google Shape;280;p13"/>
          <p:cNvCxnSpPr/>
          <p:nvPr/>
        </p:nvCxnSpPr>
        <p:spPr>
          <a:xfrm>
            <a:off x="6729683" y="856531"/>
            <a:ext cx="1926563" cy="14376"/>
          </a:xfrm>
          <a:prstGeom prst="straightConnector1">
            <a:avLst/>
          </a:prstGeom>
          <a:noFill/>
          <a:ln cap="flat" cmpd="sng" w="19050">
            <a:solidFill>
              <a:schemeClr val="dk1"/>
            </a:solidFill>
            <a:prstDash val="solid"/>
            <a:round/>
            <a:headEnd len="sm" w="sm" type="none"/>
            <a:tailEnd len="sm" w="sm" type="none"/>
          </a:ln>
          <a:effectLst>
            <a:outerShdw blurRad="38100" rotWithShape="0" algn="ctr" dir="5400000" dist="12700">
              <a:srgbClr val="000000">
                <a:alpha val="62745"/>
              </a:srgbClr>
            </a:outerShdw>
          </a:effectLst>
        </p:spPr>
      </p:cxnSp>
      <p:cxnSp>
        <p:nvCxnSpPr>
          <p:cNvPr id="281" name="Google Shape;281;p13"/>
          <p:cNvCxnSpPr/>
          <p:nvPr/>
        </p:nvCxnSpPr>
        <p:spPr>
          <a:xfrm rot="5400000">
            <a:off x="2925879" y="1006559"/>
            <a:ext cx="5751000" cy="4845300"/>
          </a:xfrm>
          <a:prstGeom prst="bentConnector3">
            <a:avLst>
              <a:gd fmla="val 50000" name="adj1"/>
            </a:avLst>
          </a:prstGeom>
          <a:noFill/>
          <a:ln cap="flat" cmpd="sng" w="19050">
            <a:solidFill>
              <a:schemeClr val="dk1"/>
            </a:solidFill>
            <a:prstDash val="solid"/>
            <a:round/>
            <a:headEnd len="sm" w="sm" type="none"/>
            <a:tailEnd len="sm" w="sm" type="none"/>
          </a:ln>
          <a:effectLst>
            <a:outerShdw blurRad="38100" rotWithShape="0" algn="ctr" dir="5400000" dist="12700">
              <a:srgbClr val="000000">
                <a:alpha val="62745"/>
              </a:srgbClr>
            </a:outerShdw>
          </a:effectLst>
        </p:spPr>
      </p:cxnSp>
      <p:cxnSp>
        <p:nvCxnSpPr>
          <p:cNvPr id="282" name="Google Shape;282;p13"/>
          <p:cNvCxnSpPr/>
          <p:nvPr/>
        </p:nvCxnSpPr>
        <p:spPr>
          <a:xfrm>
            <a:off x="8136868" y="552810"/>
            <a:ext cx="1552752" cy="316301"/>
          </a:xfrm>
          <a:prstGeom prst="straightConnector1">
            <a:avLst/>
          </a:prstGeom>
          <a:noFill/>
          <a:ln cap="flat" cmpd="sng" w="19050">
            <a:solidFill>
              <a:schemeClr val="dk1"/>
            </a:solidFill>
            <a:prstDash val="solid"/>
            <a:round/>
            <a:headEnd len="sm" w="sm" type="none"/>
            <a:tailEnd len="sm" w="sm" type="none"/>
          </a:ln>
          <a:effectLst>
            <a:outerShdw blurRad="38100" rotWithShape="0" algn="ctr" dir="5400000" dist="12700">
              <a:srgbClr val="000000">
                <a:alpha val="62745"/>
              </a:srgbClr>
            </a:outerShdw>
          </a:effectLst>
        </p:spPr>
      </p:cxnSp>
      <p:sp>
        <p:nvSpPr>
          <p:cNvPr id="283" name="Google Shape;283;p13"/>
          <p:cNvSpPr txBox="1"/>
          <p:nvPr/>
        </p:nvSpPr>
        <p:spPr>
          <a:xfrm>
            <a:off x="536096" y="545345"/>
            <a:ext cx="1679275" cy="369332"/>
          </a:xfrm>
          <a:prstGeom prst="rect">
            <a:avLst/>
          </a:prstGeom>
          <a:solidFill>
            <a:srgbClr val="E9966D"/>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FIGURE 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Diagram&#10;&#10;Description automatically generated" id="288" name="Google Shape;288;p14"/>
          <p:cNvPicPr preferRelativeResize="0"/>
          <p:nvPr>
            <p:ph idx="1" type="body"/>
          </p:nvPr>
        </p:nvPicPr>
        <p:blipFill rotWithShape="1">
          <a:blip r:embed="rId3">
            <a:alphaModFix/>
          </a:blip>
          <a:srcRect b="8209" l="19077" r="35429" t="14552"/>
          <a:stretch/>
        </p:blipFill>
        <p:spPr>
          <a:xfrm>
            <a:off x="429575" y="435347"/>
            <a:ext cx="6292341" cy="6007029"/>
          </a:xfrm>
          <a:prstGeom prst="rect">
            <a:avLst/>
          </a:prstGeom>
          <a:noFill/>
          <a:ln>
            <a:noFill/>
          </a:ln>
        </p:spPr>
      </p:pic>
      <p:pic>
        <p:nvPicPr>
          <p:cNvPr descr="Diagram&#10;&#10;Description automatically generated" id="289" name="Google Shape;289;p14"/>
          <p:cNvPicPr preferRelativeResize="0"/>
          <p:nvPr/>
        </p:nvPicPr>
        <p:blipFill rotWithShape="1">
          <a:blip r:embed="rId4">
            <a:alphaModFix/>
          </a:blip>
          <a:srcRect b="23643" l="46504" r="32358" t="52787"/>
          <a:stretch/>
        </p:blipFill>
        <p:spPr>
          <a:xfrm>
            <a:off x="6852250" y="3436547"/>
            <a:ext cx="4796804" cy="3005382"/>
          </a:xfrm>
          <a:prstGeom prst="rect">
            <a:avLst/>
          </a:prstGeom>
          <a:noFill/>
          <a:ln>
            <a:noFill/>
          </a:ln>
        </p:spPr>
      </p:pic>
      <p:sp>
        <p:nvSpPr>
          <p:cNvPr id="290" name="Google Shape;290;p14"/>
          <p:cNvSpPr/>
          <p:nvPr/>
        </p:nvSpPr>
        <p:spPr>
          <a:xfrm>
            <a:off x="5410216" y="3162084"/>
            <a:ext cx="1955318" cy="3335544"/>
          </a:xfrm>
          <a:prstGeom prst="bentUpArrow">
            <a:avLst>
              <a:gd fmla="val 25000" name="adj1"/>
              <a:gd fmla="val 25000" name="adj2"/>
              <a:gd fmla="val 25000" name="adj3"/>
            </a:avLst>
          </a:prstGeom>
          <a:solidFill>
            <a:schemeClr val="dk1"/>
          </a:solidFill>
          <a:ln cap="flat" cmpd="sng" w="127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1" name="Google Shape;291;p14"/>
          <p:cNvSpPr/>
          <p:nvPr/>
        </p:nvSpPr>
        <p:spPr>
          <a:xfrm>
            <a:off x="6797422" y="3097724"/>
            <a:ext cx="2602301" cy="560716"/>
          </a:xfrm>
          <a:prstGeom prst="rightArrow">
            <a:avLst>
              <a:gd fmla="val 50000" name="adj1"/>
              <a:gd fmla="val 50000" name="adj2"/>
            </a:avLst>
          </a:prstGeom>
          <a:solidFill>
            <a:schemeClr val="dk1"/>
          </a:solidFill>
          <a:ln cap="flat" cmpd="sng" w="12700">
            <a:solidFill>
              <a:srgbClr val="0C0C0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2" name="Google Shape;292;p14"/>
          <p:cNvSpPr txBox="1"/>
          <p:nvPr/>
        </p:nvSpPr>
        <p:spPr>
          <a:xfrm>
            <a:off x="6819900" y="1198352"/>
            <a:ext cx="4842294" cy="1569660"/>
          </a:xfrm>
          <a:prstGeom prst="rect">
            <a:avLst/>
          </a:prstGeom>
          <a:solidFill>
            <a:srgbClr val="F0B99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4800">
                <a:solidFill>
                  <a:schemeClr val="dk1"/>
                </a:solidFill>
                <a:latin typeface="Arial"/>
                <a:ea typeface="Arial"/>
                <a:cs typeface="Arial"/>
                <a:sym typeface="Arial"/>
              </a:rPr>
              <a:t>FIGURE 3 CONTINUED...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5"/>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a:buNone/>
            </a:pPr>
            <a:r>
              <a:rPr lang="en-GB">
                <a:highlight>
                  <a:srgbClr val="FFFF00"/>
                </a:highlight>
              </a:rPr>
              <a:t>FUNCTIONS USED IN PROJECT:</a:t>
            </a:r>
            <a:endParaRPr/>
          </a:p>
        </p:txBody>
      </p:sp>
      <p:sp>
        <p:nvSpPr>
          <p:cNvPr id="298" name="Google Shape;298;p15"/>
          <p:cNvSpPr txBox="1"/>
          <p:nvPr>
            <p:ph idx="1" type="body"/>
          </p:nvPr>
        </p:nvSpPr>
        <p:spPr>
          <a:xfrm>
            <a:off x="1066800" y="2103120"/>
            <a:ext cx="10058400" cy="3849624"/>
          </a:xfrm>
          <a:prstGeom prst="rect">
            <a:avLst/>
          </a:prstGeom>
          <a:noFill/>
          <a:ln>
            <a:noFill/>
          </a:ln>
        </p:spPr>
        <p:txBody>
          <a:bodyPr anchorCtr="0" anchor="t" bIns="45700" lIns="91425" spcFirstLastPara="1" rIns="91425" wrap="square" tIns="45700">
            <a:normAutofit/>
          </a:bodyPr>
          <a:lstStyle/>
          <a:p>
            <a:pPr indent="-182880" lvl="0" marL="182880" rtl="0" algn="l">
              <a:lnSpc>
                <a:spcPct val="120000"/>
              </a:lnSpc>
              <a:spcBef>
                <a:spcPts val="0"/>
              </a:spcBef>
              <a:spcAft>
                <a:spcPts val="0"/>
              </a:spcAft>
              <a:buSzPts val="1400"/>
              <a:buChar char="◦"/>
            </a:pPr>
            <a:r>
              <a:rPr b="1" lang="en-GB"/>
              <a:t>Predefined fn included with stdio.h and stdlib.h:</a:t>
            </a:r>
            <a:endParaRPr b="1"/>
          </a:p>
          <a:p>
            <a:pPr indent="-182880" lvl="0" marL="182880" rtl="0" algn="l">
              <a:lnSpc>
                <a:spcPct val="120000"/>
              </a:lnSpc>
              <a:spcBef>
                <a:spcPts val="900"/>
              </a:spcBef>
              <a:spcAft>
                <a:spcPts val="0"/>
              </a:spcAft>
              <a:buClr>
                <a:srgbClr val="262626"/>
              </a:buClr>
              <a:buSzPts val="1400"/>
              <a:buChar char="◦"/>
            </a:pPr>
            <a:r>
              <a:rPr lang="en-GB"/>
              <a:t>printf(): To print .</a:t>
            </a:r>
            <a:endParaRPr/>
          </a:p>
          <a:p>
            <a:pPr indent="-182880" lvl="0" marL="182880" rtl="0" algn="l">
              <a:lnSpc>
                <a:spcPct val="120000"/>
              </a:lnSpc>
              <a:spcBef>
                <a:spcPts val="900"/>
              </a:spcBef>
              <a:spcAft>
                <a:spcPts val="0"/>
              </a:spcAft>
              <a:buClr>
                <a:srgbClr val="262626"/>
              </a:buClr>
              <a:buSzPts val="1400"/>
              <a:buChar char="◦"/>
            </a:pPr>
            <a:r>
              <a:rPr lang="en-GB"/>
              <a:t>scanf():To take input.</a:t>
            </a:r>
            <a:endParaRPr/>
          </a:p>
          <a:p>
            <a:pPr indent="-182880" lvl="0" marL="182880" rtl="0" algn="l">
              <a:lnSpc>
                <a:spcPct val="120000"/>
              </a:lnSpc>
              <a:spcBef>
                <a:spcPts val="900"/>
              </a:spcBef>
              <a:spcAft>
                <a:spcPts val="0"/>
              </a:spcAft>
              <a:buClr>
                <a:srgbClr val="262626"/>
              </a:buClr>
              <a:buSzPts val="1400"/>
              <a:buChar char="◦"/>
            </a:pPr>
            <a:r>
              <a:rPr b="1" lang="en-GB"/>
              <a:t>Userdefined fn in the program:</a:t>
            </a:r>
            <a:endParaRPr/>
          </a:p>
          <a:p>
            <a:pPr indent="-182880" lvl="0" marL="182880" rtl="0" algn="l">
              <a:lnSpc>
                <a:spcPct val="120000"/>
              </a:lnSpc>
              <a:spcBef>
                <a:spcPts val="900"/>
              </a:spcBef>
              <a:spcAft>
                <a:spcPts val="0"/>
              </a:spcAft>
              <a:buClr>
                <a:srgbClr val="262626"/>
              </a:buClr>
              <a:buSzPts val="1400"/>
              <a:buChar char="◦"/>
            </a:pPr>
            <a:r>
              <a:rPr lang="en-GB"/>
              <a:t>yearlyCalendar(): To display the calendar of a whole particular year with days and dates.</a:t>
            </a:r>
            <a:endParaRPr/>
          </a:p>
          <a:p>
            <a:pPr indent="-182880" lvl="0" marL="182880" rtl="0" algn="l">
              <a:lnSpc>
                <a:spcPct val="120000"/>
              </a:lnSpc>
              <a:spcBef>
                <a:spcPts val="900"/>
              </a:spcBef>
              <a:spcAft>
                <a:spcPts val="0"/>
              </a:spcAft>
              <a:buClr>
                <a:srgbClr val="262626"/>
              </a:buClr>
              <a:buSzPts val="1400"/>
              <a:buChar char="◦"/>
            </a:pPr>
            <a:r>
              <a:rPr lang="en-GB"/>
              <a:t>monthlyCalendar():To display the calendar of a particular month of a particular year with days and dates.</a:t>
            </a:r>
            <a:endParaRPr/>
          </a:p>
          <a:p>
            <a:pPr indent="-182880" lvl="0" marL="182880" rtl="0" algn="l">
              <a:lnSpc>
                <a:spcPct val="120000"/>
              </a:lnSpc>
              <a:spcBef>
                <a:spcPts val="900"/>
              </a:spcBef>
              <a:spcAft>
                <a:spcPts val="0"/>
              </a:spcAft>
              <a:buClr>
                <a:srgbClr val="262626"/>
              </a:buClr>
              <a:buSzPts val="1400"/>
              <a:buChar char="◦"/>
            </a:pPr>
            <a:r>
              <a:rPr lang="en-GB"/>
              <a:t>dayOfWeek(int month,int year):to return first dayofweek of the month to monthlyCalendar() fn.</a:t>
            </a:r>
            <a:endParaRPr/>
          </a:p>
          <a:p>
            <a:pPr indent="-182880" lvl="0" marL="182880" rtl="0" algn="l">
              <a:lnSpc>
                <a:spcPct val="120000"/>
              </a:lnSpc>
              <a:spcBef>
                <a:spcPts val="900"/>
              </a:spcBef>
              <a:spcAft>
                <a:spcPts val="0"/>
              </a:spcAft>
              <a:buClr>
                <a:srgbClr val="262626"/>
              </a:buClr>
              <a:buSzPts val="1400"/>
              <a:buChar char="◦"/>
            </a:pPr>
            <a:r>
              <a:rPr lang="en-GB"/>
              <a:t>get_First_weekday():this fn returns first day of  week of january to yearlyCalendar() fn.</a:t>
            </a:r>
            <a:endParaRPr b="1"/>
          </a:p>
          <a:p>
            <a:pPr indent="-182880" lvl="0" marL="182880" rtl="0" algn="l">
              <a:lnSpc>
                <a:spcPct val="120000"/>
              </a:lnSpc>
              <a:spcBef>
                <a:spcPts val="900"/>
              </a:spcBef>
              <a:spcAft>
                <a:spcPts val="0"/>
              </a:spcAft>
              <a:buSzPts val="1400"/>
              <a:buNone/>
            </a:pPr>
            <a:r>
              <a:rPr lang="en-GB">
                <a:highlight>
                  <a:srgbClr val="C0C0C0"/>
                </a:highlight>
              </a:rPr>
              <a:t>main():  user defined as well as predefined because it's prototype is predefined.It is the point at which execution of program is started.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16"/>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4" name="Google Shape;304;p16"/>
          <p:cNvSpPr/>
          <p:nvPr/>
        </p:nvSpPr>
        <p:spPr>
          <a:xfrm>
            <a:off x="234696" y="237744"/>
            <a:ext cx="11722608" cy="6382512"/>
          </a:xfrm>
          <a:prstGeom prst="rect">
            <a:avLst/>
          </a:prstGeom>
          <a:solidFill>
            <a:srgbClr val="D8D8D8">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371856" y="374904"/>
            <a:ext cx="11448288" cy="6108192"/>
          </a:xfrm>
          <a:prstGeom prst="rect">
            <a:avLst/>
          </a:prstGeom>
          <a:noFill/>
          <a:ln cap="sq" cmpd="sng" w="9525">
            <a:solidFill>
              <a:srgbClr val="26262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txBox="1"/>
          <p:nvPr>
            <p:ph type="title"/>
          </p:nvPr>
        </p:nvSpPr>
        <p:spPr>
          <a:xfrm>
            <a:off x="477328" y="498820"/>
            <a:ext cx="3171646" cy="62397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262626"/>
              </a:buClr>
              <a:buSzPts val="3600"/>
              <a:buFont typeface="Arial"/>
              <a:buNone/>
            </a:pPr>
            <a:r>
              <a:rPr lang="en-GB">
                <a:highlight>
                  <a:srgbClr val="00FF00"/>
                </a:highlight>
              </a:rPr>
              <a:t>TEST CASES:</a:t>
            </a:r>
            <a:endParaRPr/>
          </a:p>
        </p:txBody>
      </p:sp>
      <p:graphicFrame>
        <p:nvGraphicFramePr>
          <p:cNvPr id="307" name="Google Shape;307;p16"/>
          <p:cNvGraphicFramePr/>
          <p:nvPr/>
        </p:nvGraphicFramePr>
        <p:xfrm>
          <a:off x="431320" y="1164566"/>
          <a:ext cx="3000000" cy="3000000"/>
        </p:xfrm>
        <a:graphic>
          <a:graphicData uri="http://schemas.openxmlformats.org/drawingml/2006/table">
            <a:tbl>
              <a:tblPr bandRow="1" firstRow="1">
                <a:noFill/>
                <a:tableStyleId>{1E409877-3C39-4E0B-87EB-4CD8FE6C5A65}</a:tableStyleId>
              </a:tblPr>
              <a:tblGrid>
                <a:gridCol w="3397750"/>
                <a:gridCol w="1051500"/>
                <a:gridCol w="3043950"/>
                <a:gridCol w="3043950"/>
                <a:gridCol w="838925"/>
              </a:tblGrid>
              <a:tr h="378100">
                <a:tc>
                  <a:txBody>
                    <a:bodyPr/>
                    <a:lstStyle/>
                    <a:p>
                      <a:pPr indent="0" lvl="0" marL="0" marR="0" rtl="0" algn="l">
                        <a:spcBef>
                          <a:spcPts val="0"/>
                        </a:spcBef>
                        <a:spcAft>
                          <a:spcPts val="0"/>
                        </a:spcAft>
                        <a:buNone/>
                      </a:pPr>
                      <a:r>
                        <a:rPr b="1" lang="en-GB" sz="1100" u="none" cap="none" strike="noStrike">
                          <a:solidFill>
                            <a:srgbClr val="FFFFFF"/>
                          </a:solidFill>
                        </a:rPr>
                        <a:t>TEST CASES </a:t>
                      </a:r>
                      <a:endParaRPr b="1" i="0" sz="1100" u="none" cap="none" strike="noStrike">
                        <a:solidFill>
                          <a:srgbClr val="FFFFFF"/>
                        </a:solidFill>
                      </a:endParaRPr>
                    </a:p>
                  </a:txBody>
                  <a:tcPr marT="63300" marB="63300" marR="63300" marL="105525">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l">
                        <a:spcBef>
                          <a:spcPts val="0"/>
                        </a:spcBef>
                        <a:spcAft>
                          <a:spcPts val="0"/>
                        </a:spcAft>
                        <a:buNone/>
                      </a:pPr>
                      <a:r>
                        <a:rPr b="1" lang="en-GB" sz="1100" u="none" cap="none" strike="noStrike">
                          <a:solidFill>
                            <a:srgbClr val="FFFFFF"/>
                          </a:solidFill>
                        </a:rPr>
                        <a:t>INPUT </a:t>
                      </a:r>
                      <a:endParaRPr b="1" i="0" sz="1100" u="none" cap="none" strike="noStrike">
                        <a:solidFill>
                          <a:srgbClr val="FFFFFF"/>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l">
                        <a:spcBef>
                          <a:spcPts val="0"/>
                        </a:spcBef>
                        <a:spcAft>
                          <a:spcPts val="0"/>
                        </a:spcAft>
                        <a:buNone/>
                      </a:pPr>
                      <a:r>
                        <a:rPr b="1" lang="en-GB" sz="1100" u="none" cap="none" strike="noStrike">
                          <a:solidFill>
                            <a:srgbClr val="FFFFFF"/>
                          </a:solidFill>
                        </a:rPr>
                        <a:t>ACTUAL OUTPUT </a:t>
                      </a:r>
                      <a:endParaRPr b="1" i="0" sz="1100" u="none" cap="none" strike="noStrike">
                        <a:solidFill>
                          <a:srgbClr val="FFFFFF"/>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l">
                        <a:spcBef>
                          <a:spcPts val="0"/>
                        </a:spcBef>
                        <a:spcAft>
                          <a:spcPts val="0"/>
                        </a:spcAft>
                        <a:buNone/>
                      </a:pPr>
                      <a:r>
                        <a:rPr b="1" lang="en-GB" sz="1100" u="none" cap="none" strike="noStrike">
                          <a:solidFill>
                            <a:srgbClr val="FFFFFF"/>
                          </a:solidFill>
                        </a:rPr>
                        <a:t>DESIRED OUTPUT </a:t>
                      </a:r>
                      <a:endParaRPr b="1" i="0" sz="1100" u="none" cap="none" strike="noStrike">
                        <a:solidFill>
                          <a:srgbClr val="FFFFFF"/>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c>
                  <a:txBody>
                    <a:bodyPr/>
                    <a:lstStyle/>
                    <a:p>
                      <a:pPr indent="0" lvl="0" marL="0" marR="0" rtl="0" algn="l">
                        <a:spcBef>
                          <a:spcPts val="0"/>
                        </a:spcBef>
                        <a:spcAft>
                          <a:spcPts val="0"/>
                        </a:spcAft>
                        <a:buClr>
                          <a:schemeClr val="dk1"/>
                        </a:buClr>
                        <a:buSzPts val="1100"/>
                        <a:buFont typeface="Arial"/>
                        <a:buNone/>
                      </a:pPr>
                      <a:r>
                        <a:t/>
                      </a:r>
                      <a:endParaRPr b="1" sz="1100" u="none" cap="none" strike="noStrike">
                        <a:solidFill>
                          <a:srgbClr val="FFFFFF"/>
                        </a:solidFill>
                      </a:endParaRPr>
                    </a:p>
                  </a:txBody>
                  <a:tcPr marT="63300" marB="63300" marR="63300" marL="105525">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FFFFFF"/>
                      </a:solidFill>
                      <a:prstDash val="solid"/>
                      <a:round/>
                      <a:headEnd len="sm" w="sm" type="none"/>
                      <a:tailEnd len="sm" w="sm" type="none"/>
                    </a:lnB>
                    <a:solidFill>
                      <a:srgbClr val="636B68">
                        <a:alpha val="69803"/>
                      </a:srgbClr>
                    </a:solidFill>
                  </a:tcPr>
                </a:tc>
              </a:tr>
              <a:tr h="786450">
                <a:tc>
                  <a:txBody>
                    <a:bodyPr/>
                    <a:lstStyle/>
                    <a:p>
                      <a:pPr indent="0" lvl="0" marL="0" marR="0" rtl="0" algn="l">
                        <a:spcBef>
                          <a:spcPts val="0"/>
                        </a:spcBef>
                        <a:spcAft>
                          <a:spcPts val="0"/>
                        </a:spcAft>
                        <a:buNone/>
                      </a:pPr>
                      <a:r>
                        <a:rPr lang="en-GB" sz="1100" u="none" cap="none" strike="noStrike">
                          <a:solidFill>
                            <a:srgbClr val="262626"/>
                          </a:solidFill>
                        </a:rPr>
                        <a:t>SELECT THE FIRST OPTION FROM MENU AND DISPLAY CALENDAR FOR ANY NON-LEAP YEAR. </a:t>
                      </a:r>
                      <a:endParaRPr b="0" i="0" sz="1100" u="none" cap="none" strike="noStrike">
                        <a:solidFill>
                          <a:srgbClr val="262626"/>
                        </a:solidFill>
                      </a:endParaRPr>
                    </a:p>
                  </a:txBody>
                  <a:tcPr marT="63300" marB="63300" marR="63300" marL="105525">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None/>
                      </a:pPr>
                      <a:r>
                        <a:rPr lang="en-GB" sz="1100" u="none" cap="none" strike="noStrike">
                          <a:solidFill>
                            <a:srgbClr val="262626"/>
                          </a:solidFill>
                        </a:rPr>
                        <a:t>1 </a:t>
                      </a:r>
                      <a:endParaRPr/>
                    </a:p>
                    <a:p>
                      <a:pPr indent="0" lvl="0" marL="0" marR="0" rtl="0" algn="l">
                        <a:spcBef>
                          <a:spcPts val="0"/>
                        </a:spcBef>
                        <a:spcAft>
                          <a:spcPts val="0"/>
                        </a:spcAft>
                        <a:buNone/>
                      </a:pPr>
                      <a:r>
                        <a:t/>
                      </a:r>
                      <a:endParaRPr sz="1100" u="none" cap="none" strike="noStrike">
                        <a:solidFill>
                          <a:srgbClr val="262626"/>
                        </a:solidFill>
                      </a:endParaRPr>
                    </a:p>
                    <a:p>
                      <a:pPr indent="0" lvl="0" marL="0" marR="0" rtl="0" algn="l">
                        <a:spcBef>
                          <a:spcPts val="0"/>
                        </a:spcBef>
                        <a:spcAft>
                          <a:spcPts val="0"/>
                        </a:spcAft>
                        <a:buNone/>
                      </a:pPr>
                      <a:r>
                        <a:rPr lang="en-GB" sz="1100" u="none" cap="none" strike="noStrike">
                          <a:solidFill>
                            <a:srgbClr val="262626"/>
                          </a:solidFill>
                        </a:rPr>
                        <a:t>2021 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None/>
                      </a:pPr>
                      <a:r>
                        <a:rPr lang="en-GB" sz="1100" u="none" cap="none" strike="noStrike">
                          <a:solidFill>
                            <a:srgbClr val="262626"/>
                          </a:solidFill>
                        </a:rPr>
                        <a:t>DISPLAYS CALENDAR OF 2021 WITH CORRESPONDING DAYS AND DATES FOR EACH MONTH AND FEBRUARY HAS  28 DAYS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None/>
                      </a:pPr>
                      <a:r>
                        <a:rPr lang="en-GB" sz="1100" u="none" cap="none" strike="noStrike">
                          <a:solidFill>
                            <a:srgbClr val="262626"/>
                          </a:solidFill>
                        </a:rPr>
                        <a:t>DISPLAYS CALENDAR OF 2021 WITH CORRESPONDING DAYS AND DATES FOR EACH MONTH AND FEBRUARY HAS  28 DAYS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PASS</a:t>
                      </a:r>
                      <a:endParaRPr/>
                    </a:p>
                  </a:txBody>
                  <a:tcPr marT="63300" marB="63300" marR="63300" marL="105525">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r>
              <a:tr h="786450">
                <a:tc>
                  <a:txBody>
                    <a:bodyPr/>
                    <a:lstStyle/>
                    <a:p>
                      <a:pPr indent="0" lvl="0" marL="0" marR="0" rtl="0" algn="l">
                        <a:spcBef>
                          <a:spcPts val="0"/>
                        </a:spcBef>
                        <a:spcAft>
                          <a:spcPts val="0"/>
                        </a:spcAft>
                        <a:buNone/>
                      </a:pPr>
                      <a:r>
                        <a:rPr lang="en-GB" sz="1100" u="none" cap="none" strike="noStrike">
                          <a:solidFill>
                            <a:srgbClr val="262626"/>
                          </a:solidFill>
                        </a:rPr>
                        <a:t>SELECT THE FIRST OPTION FROM MENU AND DISPLAY CALENDAR FOR ANY LEAP YEAR. </a:t>
                      </a:r>
                      <a:endParaRPr b="0" i="0" sz="1100" u="none" cap="none" strike="noStrike">
                        <a:solidFill>
                          <a:srgbClr val="262626"/>
                        </a:solidFill>
                      </a:endParaRPr>
                    </a:p>
                  </a:txBody>
                  <a:tcPr marT="63300" marB="63300" marR="63300" marL="105525">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None/>
                      </a:pPr>
                      <a:r>
                        <a:rPr lang="en-GB" sz="1100" u="none" cap="none" strike="noStrike">
                          <a:solidFill>
                            <a:srgbClr val="262626"/>
                          </a:solidFill>
                        </a:rPr>
                        <a:t>1 </a:t>
                      </a:r>
                      <a:endParaRPr/>
                    </a:p>
                    <a:p>
                      <a:pPr indent="0" lvl="0" marL="0" marR="0" rtl="0" algn="l">
                        <a:spcBef>
                          <a:spcPts val="0"/>
                        </a:spcBef>
                        <a:spcAft>
                          <a:spcPts val="0"/>
                        </a:spcAft>
                        <a:buNone/>
                      </a:pPr>
                      <a:r>
                        <a:t/>
                      </a:r>
                      <a:endParaRPr sz="1100" u="none" cap="none" strike="noStrike">
                        <a:solidFill>
                          <a:srgbClr val="262626"/>
                        </a:solidFill>
                      </a:endParaRPr>
                    </a:p>
                    <a:p>
                      <a:pPr indent="0" lvl="0" marL="0" marR="0" rtl="0" algn="l">
                        <a:spcBef>
                          <a:spcPts val="0"/>
                        </a:spcBef>
                        <a:spcAft>
                          <a:spcPts val="0"/>
                        </a:spcAft>
                        <a:buNone/>
                      </a:pPr>
                      <a:r>
                        <a:rPr lang="en-GB" sz="1100" u="none" cap="none" strike="noStrike">
                          <a:solidFill>
                            <a:srgbClr val="262626"/>
                          </a:solidFill>
                        </a:rPr>
                        <a:t>2020 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None/>
                      </a:pPr>
                      <a:r>
                        <a:rPr lang="en-GB" sz="1100" u="none" cap="none" strike="noStrike">
                          <a:solidFill>
                            <a:srgbClr val="262626"/>
                          </a:solidFill>
                        </a:rPr>
                        <a:t>DISPLAYS CALENDAR OF 2021 WITH CORRESPONDING DAYS AND DATES FOR EACH MONTH AND FEBRUARY HAS  29 DAYS.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None/>
                      </a:pPr>
                      <a:r>
                        <a:rPr lang="en-GB" sz="1100" u="none" cap="none" strike="noStrike">
                          <a:solidFill>
                            <a:srgbClr val="262626"/>
                          </a:solidFill>
                        </a:rPr>
                        <a:t>DISPLAYS CALENDAR OF 2021 WITH CORRESPONDING DAYS AND DATES FOR EACH MONTH AND FEBRUARY HAS  29 DAYS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PASS</a:t>
                      </a:r>
                      <a:endParaRPr/>
                    </a:p>
                  </a:txBody>
                  <a:tcPr marT="63300" marB="63300" marR="63300" marL="105525">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r>
              <a:tr h="952825">
                <a:tc>
                  <a:txBody>
                    <a:bodyPr/>
                    <a:lstStyle/>
                    <a:p>
                      <a:pPr indent="0" lvl="0" marL="0" marR="0" rtl="0" algn="l">
                        <a:spcBef>
                          <a:spcPts val="0"/>
                        </a:spcBef>
                        <a:spcAft>
                          <a:spcPts val="0"/>
                        </a:spcAft>
                        <a:buNone/>
                      </a:pPr>
                      <a:r>
                        <a:rPr lang="en-GB" sz="1100" u="none" cap="none" strike="noStrike">
                          <a:solidFill>
                            <a:srgbClr val="262626"/>
                          </a:solidFill>
                        </a:rPr>
                        <a:t>SELECT THE SECOND OPTION FROM MENU AND DISPLAY MONTHLY CALENDAR FOR ANY NON-LEAP YEAR </a:t>
                      </a:r>
                      <a:endParaRPr b="0" i="0" sz="1100" u="none" cap="none" strike="noStrike">
                        <a:solidFill>
                          <a:srgbClr val="262626"/>
                        </a:solidFill>
                      </a:endParaRPr>
                    </a:p>
                  </a:txBody>
                  <a:tcPr marT="63300" marB="63300" marR="63300" marL="105525">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None/>
                      </a:pPr>
                      <a:r>
                        <a:rPr lang="en-GB" sz="1100" u="none" cap="none" strike="noStrike">
                          <a:solidFill>
                            <a:srgbClr val="262626"/>
                          </a:solidFill>
                        </a:rPr>
                        <a:t>2 </a:t>
                      </a:r>
                      <a:endParaRPr/>
                    </a:p>
                    <a:p>
                      <a:pPr indent="0" lvl="0" marL="0" marR="0" rtl="0" algn="l">
                        <a:spcBef>
                          <a:spcPts val="0"/>
                        </a:spcBef>
                        <a:spcAft>
                          <a:spcPts val="0"/>
                        </a:spcAft>
                        <a:buNone/>
                      </a:pPr>
                      <a:r>
                        <a:t/>
                      </a:r>
                      <a:endParaRPr sz="1100" u="none" cap="none" strike="noStrike">
                        <a:solidFill>
                          <a:srgbClr val="262626"/>
                        </a:solidFill>
                      </a:endParaRPr>
                    </a:p>
                    <a:p>
                      <a:pPr indent="0" lvl="0" marL="0" marR="0" rtl="0" algn="l">
                        <a:spcBef>
                          <a:spcPts val="0"/>
                        </a:spcBef>
                        <a:spcAft>
                          <a:spcPts val="0"/>
                        </a:spcAft>
                        <a:buNone/>
                      </a:pPr>
                      <a:r>
                        <a:rPr lang="en-GB" sz="1100" u="none" cap="none" strike="noStrike">
                          <a:solidFill>
                            <a:srgbClr val="262626"/>
                          </a:solidFill>
                        </a:rPr>
                        <a:t>02 2021 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None/>
                      </a:pPr>
                      <a:r>
                        <a:rPr lang="en-GB" sz="1100" u="none" cap="none" strike="noStrike">
                          <a:solidFill>
                            <a:srgbClr val="262626"/>
                          </a:solidFill>
                        </a:rPr>
                        <a:t>DISPLAYS CALENDAR FOR FEBRUARY MONTH OF 2021 WITH 28 DAYS IN FEBRUARY. ALSO IT  DISPLAYS CORRESPONDING DAYS AND DATES</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None/>
                      </a:pPr>
                      <a:r>
                        <a:rPr lang="en-GB" sz="1100" u="none" cap="none" strike="noStrike">
                          <a:solidFill>
                            <a:srgbClr val="262626"/>
                          </a:solidFill>
                        </a:rPr>
                        <a:t>DISPLAYS CALENDAR FOR FEBRUARY MONTH OF 2021 WITH 28 DAYS IN FEBRUARY. </a:t>
                      </a:r>
                      <a:r>
                        <a:rPr b="0" i="0" lang="en-GB" sz="1100" u="none" cap="none" strike="noStrike">
                          <a:solidFill>
                            <a:srgbClr val="262626"/>
                          </a:solidFill>
                          <a:latin typeface="Arial"/>
                          <a:ea typeface="Arial"/>
                          <a:cs typeface="Arial"/>
                          <a:sym typeface="Arial"/>
                        </a:rPr>
                        <a:t>ALSO IT  DISPLAYS  CORRESPONDING DAYS AND DATES</a:t>
                      </a:r>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PASS</a:t>
                      </a:r>
                      <a:endParaRPr/>
                    </a:p>
                  </a:txBody>
                  <a:tcPr marT="63300" marB="63300" marR="63300" marL="105525">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r>
              <a:tr h="952825">
                <a:tc>
                  <a:txBody>
                    <a:bodyPr/>
                    <a:lstStyle/>
                    <a:p>
                      <a:pPr indent="0" lvl="0" marL="0" marR="0" rtl="0" algn="l">
                        <a:spcBef>
                          <a:spcPts val="0"/>
                        </a:spcBef>
                        <a:spcAft>
                          <a:spcPts val="0"/>
                        </a:spcAft>
                        <a:buNone/>
                      </a:pPr>
                      <a:r>
                        <a:rPr lang="en-GB" sz="1100" u="none" cap="none" strike="noStrike">
                          <a:solidFill>
                            <a:srgbClr val="262626"/>
                          </a:solidFill>
                        </a:rPr>
                        <a:t>SELECT THE SECOND OPTION FROM MENU AND DISPLAY MONTHLY CALENDAR FOR ANY LEAP YEAR </a:t>
                      </a:r>
                      <a:endParaRPr b="0" i="0" sz="1100" u="none" cap="none" strike="noStrike">
                        <a:solidFill>
                          <a:srgbClr val="262626"/>
                        </a:solidFill>
                      </a:endParaRPr>
                    </a:p>
                  </a:txBody>
                  <a:tcPr marT="63300" marB="63300" marR="63300" marL="105525">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None/>
                      </a:pPr>
                      <a:r>
                        <a:rPr lang="en-GB" sz="1100" u="none" cap="none" strike="noStrike">
                          <a:solidFill>
                            <a:srgbClr val="262626"/>
                          </a:solidFill>
                        </a:rPr>
                        <a:t>2 </a:t>
                      </a:r>
                      <a:endParaRPr/>
                    </a:p>
                    <a:p>
                      <a:pPr indent="0" lvl="0" marL="0" marR="0" rtl="0" algn="l">
                        <a:spcBef>
                          <a:spcPts val="0"/>
                        </a:spcBef>
                        <a:spcAft>
                          <a:spcPts val="0"/>
                        </a:spcAft>
                        <a:buNone/>
                      </a:pPr>
                      <a:r>
                        <a:t/>
                      </a:r>
                      <a:endParaRPr sz="1100" u="none" cap="none" strike="noStrike">
                        <a:solidFill>
                          <a:srgbClr val="262626"/>
                        </a:solidFill>
                      </a:endParaRPr>
                    </a:p>
                    <a:p>
                      <a:pPr indent="0" lvl="0" marL="0" marR="0" rtl="0" algn="l">
                        <a:spcBef>
                          <a:spcPts val="0"/>
                        </a:spcBef>
                        <a:spcAft>
                          <a:spcPts val="0"/>
                        </a:spcAft>
                        <a:buNone/>
                      </a:pPr>
                      <a:r>
                        <a:rPr lang="en-GB" sz="1100" u="none" cap="none" strike="noStrike">
                          <a:solidFill>
                            <a:srgbClr val="262626"/>
                          </a:solidFill>
                        </a:rPr>
                        <a:t>02 2020 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None/>
                      </a:pPr>
                      <a:r>
                        <a:rPr lang="en-GB" sz="1100" u="none" cap="none" strike="noStrike">
                          <a:solidFill>
                            <a:srgbClr val="262626"/>
                          </a:solidFill>
                        </a:rPr>
                        <a:t>DISPLAYS CALENDAR FOR FEBRUARY MONTH OF 2021 WITH 29 DAYS IN FEBRUARY. ALSO IT  </a:t>
                      </a:r>
                      <a:r>
                        <a:rPr b="0" i="0" lang="en-GB" sz="1100" u="none" cap="none" strike="noStrike">
                          <a:solidFill>
                            <a:srgbClr val="262626"/>
                          </a:solidFill>
                          <a:latin typeface="Arial"/>
                          <a:ea typeface="Arial"/>
                          <a:cs typeface="Arial"/>
                          <a:sym typeface="Arial"/>
                        </a:rPr>
                        <a:t>DISPLAYS  CORRESPONDING DAYS AND DATES</a:t>
                      </a:r>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None/>
                      </a:pPr>
                      <a:r>
                        <a:rPr lang="en-GB" sz="1100" u="none" cap="none" strike="noStrike">
                          <a:solidFill>
                            <a:srgbClr val="262626"/>
                          </a:solidFill>
                        </a:rPr>
                        <a:t>DISPLAYS CALENDAR FOR FEBRUARY MONTH OF 2021 WITH 29 DAYS IN FEBRUARY.</a:t>
                      </a:r>
                      <a:r>
                        <a:rPr b="0" i="0" lang="en-GB" sz="1100" u="none" cap="none" strike="noStrike">
                          <a:solidFill>
                            <a:srgbClr val="262626"/>
                          </a:solidFill>
                          <a:latin typeface="Arial"/>
                          <a:ea typeface="Arial"/>
                          <a:cs typeface="Arial"/>
                          <a:sym typeface="Arial"/>
                        </a:rPr>
                        <a:t>ALSO IT  DISPLAYS  CORRESPONDING DAYS AND DATES</a:t>
                      </a:r>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PASS</a:t>
                      </a:r>
                      <a:endParaRPr/>
                    </a:p>
                  </a:txBody>
                  <a:tcPr marT="63300" marB="63300" marR="63300" marL="105525">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29803"/>
                      </a:srgbClr>
                    </a:solidFill>
                  </a:tcPr>
                </a:tc>
              </a:tr>
              <a:tr h="544475">
                <a:tc>
                  <a:txBody>
                    <a:bodyPr/>
                    <a:lstStyle/>
                    <a:p>
                      <a:pPr indent="0" lvl="0" marL="0" marR="0" rtl="0" algn="l">
                        <a:spcBef>
                          <a:spcPts val="0"/>
                        </a:spcBef>
                        <a:spcAft>
                          <a:spcPts val="0"/>
                        </a:spcAft>
                        <a:buNone/>
                      </a:pPr>
                      <a:r>
                        <a:rPr lang="en-GB" sz="1100" u="none" cap="none" strike="noStrike">
                          <a:solidFill>
                            <a:srgbClr val="262626"/>
                          </a:solidFill>
                        </a:rPr>
                        <a:t>SELECT THE THIRD OPTION FROM MENU AND EXIT THE PROGRAM </a:t>
                      </a:r>
                      <a:endParaRPr b="0" i="0" sz="1100" u="none" cap="none" strike="noStrike">
                        <a:solidFill>
                          <a:srgbClr val="262626"/>
                        </a:solidFill>
                      </a:endParaRPr>
                    </a:p>
                  </a:txBody>
                  <a:tcPr marT="63300" marB="63300" marR="63300" marL="105525">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None/>
                      </a:pPr>
                      <a:r>
                        <a:rPr lang="en-GB" sz="1100" u="none" cap="none" strike="noStrike">
                          <a:solidFill>
                            <a:srgbClr val="262626"/>
                          </a:solidFill>
                        </a:rPr>
                        <a:t>3 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None/>
                      </a:pPr>
                      <a:r>
                        <a:rPr lang="en-GB" sz="1100" u="none" cap="none" strike="noStrike">
                          <a:solidFill>
                            <a:srgbClr val="262626"/>
                          </a:solidFill>
                        </a:rPr>
                        <a:t>EXIT THE PROGRAM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None/>
                      </a:pPr>
                      <a:r>
                        <a:rPr lang="en-GB" sz="1100" u="none" cap="none" strike="noStrike">
                          <a:solidFill>
                            <a:srgbClr val="262626"/>
                          </a:solidFill>
                        </a:rPr>
                        <a:t>EXIT THE PROGRAM </a:t>
                      </a:r>
                      <a:endParaRPr b="0" i="0"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c>
                  <a:txBody>
                    <a:bodyPr/>
                    <a:lstStyle/>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PASS</a:t>
                      </a:r>
                      <a:endParaRPr/>
                    </a:p>
                  </a:txBody>
                  <a:tcPr marT="63300" marB="63300" marR="63300" marL="105525">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8E8B">
                        <a:alpha val="14901"/>
                      </a:srgbClr>
                    </a:solidFill>
                  </a:tcPr>
                </a:tc>
              </a:tr>
              <a:tr h="710825">
                <a:tc>
                  <a:txBody>
                    <a:bodyPr/>
                    <a:lstStyle/>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SELECT THE SECOND OPTION AND ENTER MONTH VALUE GREATER THAN 12</a:t>
                      </a:r>
                      <a:endParaRPr/>
                    </a:p>
                  </a:txBody>
                  <a:tcPr marT="63300" marB="63300" marR="63300" marL="105525">
                    <a:lnL cap="flat" cmpd="sng" w="9525">
                      <a:solidFill>
                        <a:srgbClr val="000000">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2</a:t>
                      </a:r>
                      <a:endParaRPr/>
                    </a:p>
                    <a:p>
                      <a:pPr indent="0" lvl="0" marL="0" marR="0" rtl="0" algn="l">
                        <a:spcBef>
                          <a:spcPts val="0"/>
                        </a:spcBef>
                        <a:spcAft>
                          <a:spcPts val="0"/>
                        </a:spcAft>
                        <a:buClr>
                          <a:schemeClr val="dk1"/>
                        </a:buClr>
                        <a:buSzPts val="1100"/>
                        <a:buFont typeface="Arial"/>
                        <a:buNone/>
                      </a:pPr>
                      <a:r>
                        <a:t/>
                      </a:r>
                      <a:endParaRPr sz="1100" u="none" cap="none" strike="noStrike">
                        <a:solidFill>
                          <a:srgbClr val="262626"/>
                        </a:solidFill>
                      </a:endParaRPr>
                    </a:p>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22 2021</a:t>
                      </a:r>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MONTH CANNOT BE GREATER THAN 12</a:t>
                      </a:r>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29803"/>
                      </a:srgbClr>
                    </a:solidFill>
                  </a:tcPr>
                </a:tc>
                <a:tc>
                  <a:txBody>
                    <a:bodyPr/>
                    <a:lstStyle/>
                    <a:p>
                      <a:pPr indent="0" lvl="0" marL="0" marR="0" rtl="0" algn="l">
                        <a:lnSpc>
                          <a:spcPct val="100000"/>
                        </a:lnSpc>
                        <a:spcBef>
                          <a:spcPts val="0"/>
                        </a:spcBef>
                        <a:spcAft>
                          <a:spcPts val="0"/>
                        </a:spcAft>
                        <a:buClr>
                          <a:srgbClr val="262626"/>
                        </a:buClr>
                        <a:buSzPts val="1100"/>
                        <a:buFont typeface="Arial"/>
                        <a:buNone/>
                      </a:pPr>
                      <a:r>
                        <a:rPr b="0" i="0" lang="en-GB" sz="1100" u="none" cap="none" strike="noStrike">
                          <a:solidFill>
                            <a:srgbClr val="262626"/>
                          </a:solidFill>
                          <a:latin typeface="Arial"/>
                          <a:ea typeface="Arial"/>
                          <a:cs typeface="Arial"/>
                          <a:sym typeface="Arial"/>
                        </a:rPr>
                        <a:t>MONTH CANNOT BE GREATER THAN 12</a:t>
                      </a:r>
                      <a:endParaRPr/>
                    </a:p>
                    <a:p>
                      <a:pPr indent="0" lvl="0" marL="0" marR="0" rtl="0" algn="l">
                        <a:spcBef>
                          <a:spcPts val="0"/>
                        </a:spcBef>
                        <a:spcAft>
                          <a:spcPts val="0"/>
                        </a:spcAft>
                        <a:buClr>
                          <a:schemeClr val="dk1"/>
                        </a:buClr>
                        <a:buSzPts val="1100"/>
                        <a:buFont typeface="Arial"/>
                        <a:buNone/>
                      </a:pPr>
                      <a:r>
                        <a:t/>
                      </a:r>
                      <a:endParaRPr sz="1100" u="none" cap="none" strike="noStrike">
                        <a:solidFill>
                          <a:srgbClr val="262626"/>
                        </a:solidFill>
                      </a:endParaRPr>
                    </a:p>
                  </a:txBody>
                  <a:tcPr marT="63300" marB="63300" marR="63300" marL="1055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29803"/>
                      </a:srgbClr>
                    </a:solidFill>
                  </a:tcPr>
                </a:tc>
                <a:tc>
                  <a:txBody>
                    <a:bodyPr/>
                    <a:lstStyle/>
                    <a:p>
                      <a:pPr indent="0" lvl="0" marL="0" marR="0" rtl="0" algn="l">
                        <a:spcBef>
                          <a:spcPts val="0"/>
                        </a:spcBef>
                        <a:spcAft>
                          <a:spcPts val="0"/>
                        </a:spcAft>
                        <a:buClr>
                          <a:srgbClr val="262626"/>
                        </a:buClr>
                        <a:buSzPts val="1100"/>
                        <a:buFont typeface="Arial"/>
                        <a:buNone/>
                      </a:pPr>
                      <a:r>
                        <a:rPr lang="en-GB" sz="1100" u="none" cap="none" strike="noStrike">
                          <a:solidFill>
                            <a:srgbClr val="262626"/>
                          </a:solidFill>
                        </a:rPr>
                        <a:t>PASS</a:t>
                      </a:r>
                      <a:endParaRPr/>
                    </a:p>
                  </a:txBody>
                  <a:tcPr marT="63300" marB="63300" marR="63300" marL="105525">
                    <a:lnL cap="flat" cmpd="sng" w="38100">
                      <a:solidFill>
                        <a:srgbClr val="FFFFF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78E8B">
                        <a:alpha val="29803"/>
                      </a:srgbClr>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7"/>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pic>
        <p:nvPicPr>
          <p:cNvPr descr="Graphical user interface, text&#10;&#10;Description automatically generated" id="313" name="Google Shape;313;p17"/>
          <p:cNvPicPr preferRelativeResize="0"/>
          <p:nvPr>
            <p:ph idx="1" type="body"/>
          </p:nvPr>
        </p:nvPicPr>
        <p:blipFill rotWithShape="1">
          <a:blip r:embed="rId3">
            <a:alphaModFix/>
          </a:blip>
          <a:srcRect b="5970" l="210" r="67295" t="746"/>
          <a:stretch/>
        </p:blipFill>
        <p:spPr>
          <a:xfrm>
            <a:off x="1162819" y="1844328"/>
            <a:ext cx="2843191" cy="4597487"/>
          </a:xfrm>
          <a:prstGeom prst="rect">
            <a:avLst/>
          </a:prstGeom>
          <a:noFill/>
          <a:ln>
            <a:noFill/>
          </a:ln>
          <a:effectLst>
            <a:outerShdw blurRad="292100" rotWithShape="0" algn="tl" dir="2700000" dist="139700">
              <a:srgbClr val="333333">
                <a:alpha val="64705"/>
              </a:srgbClr>
            </a:outerShdw>
          </a:effectLst>
        </p:spPr>
      </p:pic>
      <p:pic>
        <p:nvPicPr>
          <p:cNvPr descr="Graphical user interface, text&#10;&#10;Description automatically generated" id="314" name="Google Shape;314;p17"/>
          <p:cNvPicPr preferRelativeResize="0"/>
          <p:nvPr/>
        </p:nvPicPr>
        <p:blipFill rotWithShape="1">
          <a:blip r:embed="rId4">
            <a:alphaModFix/>
          </a:blip>
          <a:srcRect b="10316" l="0" r="69469" t="0"/>
          <a:stretch/>
        </p:blipFill>
        <p:spPr>
          <a:xfrm>
            <a:off x="4106173" y="1838342"/>
            <a:ext cx="2975238" cy="4605757"/>
          </a:xfrm>
          <a:prstGeom prst="rect">
            <a:avLst/>
          </a:prstGeom>
          <a:noFill/>
          <a:ln>
            <a:noFill/>
          </a:ln>
          <a:effectLst>
            <a:outerShdw blurRad="292100" rotWithShape="0" algn="tl" dir="2700000" dist="139700">
              <a:srgbClr val="333333">
                <a:alpha val="64705"/>
              </a:srgbClr>
            </a:outerShdw>
          </a:effectLst>
        </p:spPr>
      </p:pic>
      <p:pic>
        <p:nvPicPr>
          <p:cNvPr id="315" name="Google Shape;315;p17"/>
          <p:cNvPicPr preferRelativeResize="0"/>
          <p:nvPr/>
        </p:nvPicPr>
        <p:blipFill rotWithShape="1">
          <a:blip r:embed="rId5">
            <a:alphaModFix/>
          </a:blip>
          <a:srcRect b="44076" l="-266" r="70053" t="0"/>
          <a:stretch/>
        </p:blipFill>
        <p:spPr>
          <a:xfrm>
            <a:off x="7125419" y="1838344"/>
            <a:ext cx="4456123" cy="4609285"/>
          </a:xfrm>
          <a:prstGeom prst="rect">
            <a:avLst/>
          </a:prstGeom>
          <a:noFill/>
          <a:ln>
            <a:noFill/>
          </a:ln>
          <a:effectLst>
            <a:outerShdw blurRad="292100" rotWithShape="0" algn="tl" dir="2700000" dist="139700">
              <a:srgbClr val="333333">
                <a:alpha val="64705"/>
              </a:srgbClr>
            </a:outerShdw>
          </a:effectLst>
        </p:spPr>
      </p:pic>
      <p:sp>
        <p:nvSpPr>
          <p:cNvPr id="316" name="Google Shape;316;p17"/>
          <p:cNvSpPr txBox="1"/>
          <p:nvPr/>
        </p:nvSpPr>
        <p:spPr>
          <a:xfrm>
            <a:off x="5759570" y="1086928"/>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pic>
        <p:nvPicPr>
          <p:cNvPr descr="Text&#10;&#10;Description automatically generated" id="322" name="Google Shape;322;p18"/>
          <p:cNvPicPr preferRelativeResize="0"/>
          <p:nvPr>
            <p:ph idx="1" type="body"/>
          </p:nvPr>
        </p:nvPicPr>
        <p:blipFill rotWithShape="1">
          <a:blip r:embed="rId3">
            <a:alphaModFix/>
          </a:blip>
          <a:srcRect b="17537" l="0" r="72327" t="0"/>
          <a:stretch/>
        </p:blipFill>
        <p:spPr>
          <a:xfrm>
            <a:off x="1148441" y="1887460"/>
            <a:ext cx="2699936" cy="4525975"/>
          </a:xfrm>
          <a:prstGeom prst="rect">
            <a:avLst/>
          </a:prstGeom>
          <a:noFill/>
          <a:ln>
            <a:noFill/>
          </a:ln>
          <a:effectLst>
            <a:outerShdw blurRad="292100" rotWithShape="0" algn="tl" dir="2700000" dist="139700">
              <a:srgbClr val="333333">
                <a:alpha val="64705"/>
              </a:srgbClr>
            </a:outerShdw>
          </a:effectLst>
        </p:spPr>
      </p:pic>
      <p:pic>
        <p:nvPicPr>
          <p:cNvPr descr="Text&#10;&#10;Description automatically generated" id="323" name="Google Shape;323;p18"/>
          <p:cNvPicPr preferRelativeResize="0"/>
          <p:nvPr/>
        </p:nvPicPr>
        <p:blipFill rotWithShape="1">
          <a:blip r:embed="rId4">
            <a:alphaModFix/>
          </a:blip>
          <a:srcRect b="7407" l="0" r="74346" t="0"/>
          <a:stretch/>
        </p:blipFill>
        <p:spPr>
          <a:xfrm>
            <a:off x="3847382" y="1881474"/>
            <a:ext cx="2572812" cy="4533564"/>
          </a:xfrm>
          <a:prstGeom prst="rect">
            <a:avLst/>
          </a:prstGeom>
          <a:noFill/>
          <a:ln>
            <a:noFill/>
          </a:ln>
          <a:effectLst>
            <a:outerShdw blurRad="292100" rotWithShape="0" algn="tl" dir="2700000" dist="139700">
              <a:srgbClr val="333333">
                <a:alpha val="64705"/>
              </a:srgbClr>
            </a:outerShdw>
          </a:effectLst>
        </p:spPr>
      </p:pic>
      <p:pic>
        <p:nvPicPr>
          <p:cNvPr descr="Text&#10;&#10;Description automatically generated" id="324" name="Google Shape;324;p18"/>
          <p:cNvPicPr preferRelativeResize="0"/>
          <p:nvPr/>
        </p:nvPicPr>
        <p:blipFill rotWithShape="1">
          <a:blip r:embed="rId5">
            <a:alphaModFix/>
          </a:blip>
          <a:srcRect b="39574" l="-240" r="68750" t="6808"/>
          <a:stretch/>
        </p:blipFill>
        <p:spPr>
          <a:xfrm>
            <a:off x="6420928" y="1887362"/>
            <a:ext cx="4700514" cy="4523245"/>
          </a:xfrm>
          <a:prstGeom prst="rect">
            <a:avLst/>
          </a:prstGeom>
          <a:noFill/>
          <a:ln>
            <a:noFill/>
          </a:ln>
          <a:effectLst>
            <a:outerShdw blurRad="292100" rotWithShape="0" algn="tl" dir="2700000" dist="139700">
              <a:srgbClr val="333333">
                <a:alpha val="64705"/>
              </a:srgbClr>
            </a:outerShdw>
          </a:effectLst>
        </p:spPr>
      </p:pic>
      <p:sp>
        <p:nvSpPr>
          <p:cNvPr id="325" name="Google Shape;325;p18"/>
          <p:cNvSpPr txBox="1"/>
          <p:nvPr/>
        </p:nvSpPr>
        <p:spPr>
          <a:xfrm>
            <a:off x="6032740" y="1029419"/>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pic>
        <p:nvPicPr>
          <p:cNvPr descr="Text&#10;&#10;Description automatically generated" id="331" name="Google Shape;331;p19"/>
          <p:cNvPicPr preferRelativeResize="0"/>
          <p:nvPr>
            <p:ph idx="1" type="body"/>
          </p:nvPr>
        </p:nvPicPr>
        <p:blipFill rotWithShape="1">
          <a:blip r:embed="rId3">
            <a:alphaModFix/>
          </a:blip>
          <a:srcRect b="17945" l="0" r="69392" t="50000"/>
          <a:stretch/>
        </p:blipFill>
        <p:spPr>
          <a:xfrm>
            <a:off x="1177196" y="2002478"/>
            <a:ext cx="5071879" cy="2988012"/>
          </a:xfrm>
          <a:prstGeom prst="rect">
            <a:avLst/>
          </a:prstGeom>
          <a:noFill/>
          <a:ln>
            <a:noFill/>
          </a:ln>
          <a:effectLst>
            <a:outerShdw blurRad="292100" rotWithShape="0" algn="tl" dir="2700000" dist="139700">
              <a:srgbClr val="333333">
                <a:alpha val="64705"/>
              </a:srgbClr>
            </a:outerShdw>
          </a:effectLst>
        </p:spPr>
      </p:pic>
      <p:pic>
        <p:nvPicPr>
          <p:cNvPr descr="Text&#10;&#10;Description automatically generated" id="332" name="Google Shape;332;p19"/>
          <p:cNvPicPr preferRelativeResize="0"/>
          <p:nvPr/>
        </p:nvPicPr>
        <p:blipFill rotWithShape="1">
          <a:blip r:embed="rId4">
            <a:alphaModFix/>
          </a:blip>
          <a:srcRect b="18293" l="0" r="66667" t="47561"/>
          <a:stretch/>
        </p:blipFill>
        <p:spPr>
          <a:xfrm>
            <a:off x="6406551" y="1996494"/>
            <a:ext cx="5218025" cy="2986924"/>
          </a:xfrm>
          <a:prstGeom prst="rect">
            <a:avLst/>
          </a:prstGeom>
          <a:noFill/>
          <a:ln>
            <a:noFill/>
          </a:ln>
          <a:effectLst>
            <a:outerShdw blurRad="292100" rotWithShape="0" algn="tl" dir="2700000" dist="139700">
              <a:srgbClr val="333333">
                <a:alpha val="64705"/>
              </a:srgbClr>
            </a:outerShdw>
          </a:effectLst>
        </p:spPr>
      </p:pic>
      <p:sp>
        <p:nvSpPr>
          <p:cNvPr id="333" name="Google Shape;333;p19"/>
          <p:cNvSpPr txBox="1"/>
          <p:nvPr/>
        </p:nvSpPr>
        <p:spPr>
          <a:xfrm>
            <a:off x="6205268" y="885645"/>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CASES 3 &amp;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60000" ty="0" sy="60000"/>
        </a:blipFill>
      </p:bgPr>
    </p:bg>
    <p:spTree>
      <p:nvGrpSpPr>
        <p:cNvPr id="150" name="Shape 150"/>
        <p:cNvGrpSpPr/>
        <p:nvPr/>
      </p:nvGrpSpPr>
      <p:grpSpPr>
        <a:xfrm>
          <a:off x="0" y="0"/>
          <a:ext cx="0" cy="0"/>
          <a:chOff x="0" y="0"/>
          <a:chExt cx="0" cy="0"/>
        </a:xfrm>
      </p:grpSpPr>
      <p:sp>
        <p:nvSpPr>
          <p:cNvPr id="151" name="Google Shape;151;p2"/>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 name="Google Shape;152;p2"/>
          <p:cNvSpPr/>
          <p:nvPr/>
        </p:nvSpPr>
        <p:spPr>
          <a:xfrm>
            <a:off x="1307870" y="1267730"/>
            <a:ext cx="9576262" cy="4307950"/>
          </a:xfrm>
          <a:prstGeom prst="rect">
            <a:avLst/>
          </a:prstGeom>
          <a:blipFill rotWithShape="1">
            <a:blip r:embed="rId3">
              <a:alphaModFix/>
            </a:blip>
            <a:tile algn="tl" flip="none" tx="0" sx="60000" ty="0" sy="60000"/>
          </a:blip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 name="Google Shape;155;p2"/>
          <p:cNvGrpSpPr/>
          <p:nvPr/>
        </p:nvGrpSpPr>
        <p:grpSpPr>
          <a:xfrm>
            <a:off x="5250180" y="1267730"/>
            <a:ext cx="1691640" cy="615934"/>
            <a:chOff x="5250180" y="1267730"/>
            <a:chExt cx="1691640" cy="615934"/>
          </a:xfrm>
        </p:grpSpPr>
        <p:cxnSp>
          <p:nvCxnSpPr>
            <p:cNvPr id="156" name="Google Shape;156;p2"/>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57" name="Google Shape;157;p2"/>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158" name="Google Shape;158;p2"/>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159" name="Google Shape;159;p2"/>
          <p:cNvSpPr/>
          <p:nvPr/>
        </p:nvSpPr>
        <p:spPr>
          <a:xfrm>
            <a:off x="0" y="0"/>
            <a:ext cx="12192000" cy="6858000"/>
          </a:xfrm>
          <a:prstGeom prst="rect">
            <a:avLst/>
          </a:prstGeom>
          <a:blipFill rotWithShape="1">
            <a:blip r:embed="rId3">
              <a:alphaModFix/>
            </a:blip>
            <a:tile algn="tl" flip="none" tx="0" sx="60000" ty="0" sy="6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0" name="Google Shape;160;p2"/>
          <p:cNvSpPr/>
          <p:nvPr/>
        </p:nvSpPr>
        <p:spPr>
          <a:xfrm>
            <a:off x="453190" y="457200"/>
            <a:ext cx="11281609"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16738" y="621793"/>
            <a:ext cx="10954512" cy="561441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txBox="1"/>
          <p:nvPr>
            <p:ph type="title"/>
          </p:nvPr>
        </p:nvSpPr>
        <p:spPr>
          <a:xfrm>
            <a:off x="1209040" y="1754659"/>
            <a:ext cx="9860547" cy="300546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83000"/>
              </a:lnSpc>
              <a:spcBef>
                <a:spcPts val="0"/>
              </a:spcBef>
              <a:spcAft>
                <a:spcPts val="0"/>
              </a:spcAft>
              <a:buClr>
                <a:srgbClr val="FFFFFF"/>
              </a:buClr>
              <a:buSzPct val="100000"/>
              <a:buFont typeface="Arial"/>
              <a:buNone/>
            </a:pPr>
            <a:r>
              <a:rPr lang="en-GB" sz="6800" cap="none">
                <a:solidFill>
                  <a:srgbClr val="FFFFFF"/>
                </a:solidFill>
              </a:rPr>
              <a:t>CALENDAR PROGRAM</a:t>
            </a:r>
            <a:br>
              <a:rPr lang="en-GB" sz="6800" cap="none"/>
            </a:br>
            <a:r>
              <a:rPr lang="en-GB" sz="6800" cap="none">
                <a:solidFill>
                  <a:srgbClr val="FFFFFF"/>
                </a:solidFill>
              </a:rPr>
              <a:t>-ARIHANT VARDHAN</a:t>
            </a:r>
            <a:br>
              <a:rPr lang="en-GB" sz="6800" cap="none">
                <a:solidFill>
                  <a:srgbClr val="FFFFFF"/>
                </a:solidFill>
              </a:rPr>
            </a:br>
            <a:r>
              <a:rPr lang="en-GB" sz="6800" cap="none">
                <a:solidFill>
                  <a:srgbClr val="FFFFFF"/>
                </a:solidFill>
              </a:rPr>
              <a:t>500086019</a:t>
            </a:r>
            <a:br>
              <a:rPr lang="en-GB" sz="6800" cap="none">
                <a:solidFill>
                  <a:srgbClr val="FFFFFF"/>
                </a:solidFill>
              </a:rPr>
            </a:br>
            <a:r>
              <a:rPr lang="en-GB" sz="6800" cap="none">
                <a:solidFill>
                  <a:srgbClr val="FFFFFF"/>
                </a:solidFill>
              </a:rPr>
              <a:t>R2142201523</a:t>
            </a:r>
            <a:endParaRPr/>
          </a:p>
        </p:txBody>
      </p:sp>
      <p:sp>
        <p:nvSpPr>
          <p:cNvPr id="163" name="Google Shape;163;p2"/>
          <p:cNvSpPr/>
          <p:nvPr/>
        </p:nvSpPr>
        <p:spPr>
          <a:xfrm>
            <a:off x="5135880" y="446824"/>
            <a:ext cx="1920240" cy="73152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
          <p:cNvCxnSpPr/>
          <p:nvPr/>
        </p:nvCxnSpPr>
        <p:spPr>
          <a:xfrm>
            <a:off x="5250180" y="455369"/>
            <a:ext cx="0" cy="640080"/>
          </a:xfrm>
          <a:prstGeom prst="straightConnector1">
            <a:avLst/>
          </a:prstGeom>
          <a:solidFill>
            <a:srgbClr val="262626"/>
          </a:solidFill>
          <a:ln cap="flat" cmpd="sng" w="9525">
            <a:solidFill>
              <a:srgbClr val="000000"/>
            </a:solidFill>
            <a:prstDash val="solid"/>
            <a:miter lim="800000"/>
            <a:headEnd len="sm" w="sm" type="none"/>
            <a:tailEnd len="sm" w="sm" type="none"/>
          </a:ln>
        </p:spPr>
      </p:cxnSp>
      <p:cxnSp>
        <p:nvCxnSpPr>
          <p:cNvPr id="165" name="Google Shape;165;p2"/>
          <p:cNvCxnSpPr/>
          <p:nvPr/>
        </p:nvCxnSpPr>
        <p:spPr>
          <a:xfrm>
            <a:off x="6941820" y="455369"/>
            <a:ext cx="0" cy="640080"/>
          </a:xfrm>
          <a:prstGeom prst="straightConnector1">
            <a:avLst/>
          </a:prstGeom>
          <a:solidFill>
            <a:srgbClr val="262626"/>
          </a:solidFill>
          <a:ln cap="flat" cmpd="sng" w="9525">
            <a:solidFill>
              <a:srgbClr val="000000"/>
            </a:solidFill>
            <a:prstDash val="solid"/>
            <a:miter lim="800000"/>
            <a:headEnd len="sm" w="sm" type="none"/>
            <a:tailEnd len="sm" w="sm" type="none"/>
          </a:ln>
        </p:spPr>
      </p:cxnSp>
      <p:cxnSp>
        <p:nvCxnSpPr>
          <p:cNvPr id="166" name="Google Shape;166;p2"/>
          <p:cNvCxnSpPr/>
          <p:nvPr/>
        </p:nvCxnSpPr>
        <p:spPr>
          <a:xfrm>
            <a:off x="5250180" y="1100664"/>
            <a:ext cx="1691640" cy="0"/>
          </a:xfrm>
          <a:prstGeom prst="straightConnector1">
            <a:avLst/>
          </a:prstGeom>
          <a:solidFill>
            <a:srgbClr val="262626"/>
          </a:solidFill>
          <a:ln cap="flat" cmpd="sng" w="9525">
            <a:solidFill>
              <a:srgbClr val="000000"/>
            </a:solidFill>
            <a:prstDash val="solid"/>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0"/>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pic>
        <p:nvPicPr>
          <p:cNvPr descr="Text&#10;&#10;Description automatically generated" id="339" name="Google Shape;339;p20"/>
          <p:cNvPicPr preferRelativeResize="0"/>
          <p:nvPr>
            <p:ph idx="1" type="body"/>
          </p:nvPr>
        </p:nvPicPr>
        <p:blipFill rotWithShape="1">
          <a:blip r:embed="rId3">
            <a:alphaModFix/>
          </a:blip>
          <a:srcRect b="19042" l="-49" r="69404" t="57043"/>
          <a:stretch/>
        </p:blipFill>
        <p:spPr>
          <a:xfrm>
            <a:off x="932781" y="2218139"/>
            <a:ext cx="9016147" cy="3958271"/>
          </a:xfrm>
          <a:prstGeom prst="rect">
            <a:avLst/>
          </a:prstGeom>
          <a:noFill/>
          <a:ln>
            <a:noFill/>
          </a:ln>
          <a:effectLst>
            <a:outerShdw blurRad="292100" rotWithShape="0" algn="tl" dir="2700000" dist="139700">
              <a:srgbClr val="333333">
                <a:alpha val="64705"/>
              </a:srgbClr>
            </a:outerShdw>
          </a:effectLst>
        </p:spPr>
      </p:pic>
      <p:sp>
        <p:nvSpPr>
          <p:cNvPr id="340" name="Google Shape;340;p20"/>
          <p:cNvSpPr txBox="1"/>
          <p:nvPr/>
        </p:nvSpPr>
        <p:spPr>
          <a:xfrm>
            <a:off x="5716438" y="1101306"/>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6</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344" name="Shape 344"/>
        <p:cNvGrpSpPr/>
        <p:nvPr/>
      </p:nvGrpSpPr>
      <p:grpSpPr>
        <a:xfrm>
          <a:off x="0" y="0"/>
          <a:ext cx="0" cy="0"/>
          <a:chOff x="0" y="0"/>
          <a:chExt cx="0" cy="0"/>
        </a:xfrm>
      </p:grpSpPr>
      <p:sp>
        <p:nvSpPr>
          <p:cNvPr id="345" name="Google Shape;345;p21"/>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 name="Google Shape;346;p21"/>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(CALENDAR PROGRAM)</a:t>
            </a:r>
            <a:endParaRPr/>
          </a:p>
        </p:txBody>
      </p:sp>
      <p:sp>
        <p:nvSpPr>
          <p:cNvPr id="349" name="Google Shape;349;p21"/>
          <p:cNvSpPr txBox="1"/>
          <p:nvPr>
            <p:ph idx="1" type="body"/>
          </p:nvPr>
        </p:nvSpPr>
        <p:spPr>
          <a:xfrm>
            <a:off x="5262464" y="156911"/>
            <a:ext cx="6466585" cy="6395713"/>
          </a:xfrm>
          <a:prstGeom prst="rect">
            <a:avLst/>
          </a:prstGeom>
          <a:noFill/>
          <a:ln>
            <a:noFill/>
          </a:ln>
        </p:spPr>
        <p:txBody>
          <a:bodyPr anchorCtr="0" anchor="ctr" bIns="45700" lIns="91425" spcFirstLastPara="1" rIns="91425" wrap="square" tIns="45700">
            <a:normAutofit/>
          </a:bodyPr>
          <a:lstStyle/>
          <a:p>
            <a:pPr indent="-182880" lvl="0" marL="182880" rtl="0" algn="l">
              <a:lnSpc>
                <a:spcPct val="110000"/>
              </a:lnSpc>
              <a:spcBef>
                <a:spcPts val="0"/>
              </a:spcBef>
              <a:spcAft>
                <a:spcPts val="0"/>
              </a:spcAft>
              <a:buSzPts val="1400"/>
              <a:buChar char="◦"/>
            </a:pPr>
            <a:r>
              <a:rPr lang="en-GB"/>
              <a:t>                                   </a:t>
            </a:r>
            <a:r>
              <a:rPr lang="en-GB" sz="1800"/>
              <a:t>           //gregorian calendar</a:t>
            </a:r>
            <a:endParaRPr/>
          </a:p>
          <a:p>
            <a:pPr indent="-182880" lvl="0" marL="182880" rtl="0" algn="l">
              <a:lnSpc>
                <a:spcPct val="110000"/>
              </a:lnSpc>
              <a:spcBef>
                <a:spcPts val="900"/>
              </a:spcBef>
              <a:spcAft>
                <a:spcPts val="0"/>
              </a:spcAft>
              <a:buClr>
                <a:srgbClr val="262626"/>
              </a:buClr>
              <a:buSzPts val="1800"/>
              <a:buChar char="◦"/>
            </a:pPr>
            <a:r>
              <a:rPr lang="en-GB" sz="1800"/>
              <a:t>#include &lt;stdio.h&gt;</a:t>
            </a:r>
            <a:endParaRPr/>
          </a:p>
          <a:p>
            <a:pPr indent="-182880" lvl="0" marL="182880" rtl="0" algn="l">
              <a:lnSpc>
                <a:spcPct val="110000"/>
              </a:lnSpc>
              <a:spcBef>
                <a:spcPts val="900"/>
              </a:spcBef>
              <a:spcAft>
                <a:spcPts val="0"/>
              </a:spcAft>
              <a:buClr>
                <a:srgbClr val="262626"/>
              </a:buClr>
              <a:buSzPts val="1800"/>
              <a:buChar char="◦"/>
            </a:pPr>
            <a:r>
              <a:rPr lang="en-GB" sz="1800"/>
              <a:t>#include &lt;stdlib.h&gt;</a:t>
            </a:r>
            <a:endParaRPr/>
          </a:p>
          <a:p>
            <a:pPr indent="-93979" lvl="0" marL="182880" rtl="0" algn="l">
              <a:lnSpc>
                <a:spcPct val="110000"/>
              </a:lnSpc>
              <a:spcBef>
                <a:spcPts val="900"/>
              </a:spcBef>
              <a:spcAft>
                <a:spcPts val="0"/>
              </a:spcAft>
              <a:buClr>
                <a:srgbClr val="262626"/>
              </a:buClr>
              <a:buSzPts val="1400"/>
              <a:buNone/>
            </a:pPr>
            <a:r>
              <a:t/>
            </a:r>
            <a:endParaRPr/>
          </a:p>
          <a:p>
            <a:pPr indent="-182880" lvl="0" marL="182880" rtl="0" algn="l">
              <a:lnSpc>
                <a:spcPct val="110000"/>
              </a:lnSpc>
              <a:spcBef>
                <a:spcPts val="900"/>
              </a:spcBef>
              <a:spcAft>
                <a:spcPts val="0"/>
              </a:spcAft>
              <a:buClr>
                <a:srgbClr val="262626"/>
              </a:buClr>
              <a:buSzPts val="1800"/>
              <a:buChar char="◦"/>
            </a:pPr>
            <a:r>
              <a:rPr lang="en-GB" sz="1800"/>
              <a:t>int yearlyCalendar(){    </a:t>
            </a:r>
            <a:endParaRPr/>
          </a:p>
          <a:p>
            <a:pPr indent="-182880" lvl="0" marL="182880" rtl="0" algn="l">
              <a:lnSpc>
                <a:spcPct val="110000"/>
              </a:lnSpc>
              <a:spcBef>
                <a:spcPts val="900"/>
              </a:spcBef>
              <a:spcAft>
                <a:spcPts val="0"/>
              </a:spcAft>
              <a:buClr>
                <a:srgbClr val="262626"/>
              </a:buClr>
              <a:buSzPts val="1800"/>
              <a:buChar char="◦"/>
            </a:pPr>
            <a:r>
              <a:rPr lang="en-GB" sz="1800"/>
              <a:t>            int year,month,day,daysInMonth,weekDay=0,firstDay;</a:t>
            </a:r>
            <a:endParaRPr/>
          </a:p>
          <a:p>
            <a:pPr indent="-182880" lvl="0" marL="182880" rtl="0" algn="l">
              <a:lnSpc>
                <a:spcPct val="110000"/>
              </a:lnSpc>
              <a:spcBef>
                <a:spcPts val="900"/>
              </a:spcBef>
              <a:spcAft>
                <a:spcPts val="0"/>
              </a:spcAft>
              <a:buClr>
                <a:srgbClr val="262626"/>
              </a:buClr>
              <a:buSzPts val="1800"/>
              <a:buChar char="◦"/>
            </a:pPr>
            <a:r>
              <a:rPr lang="en-GB" sz="1800"/>
              <a:t>    </a:t>
            </a:r>
            <a:endParaRPr/>
          </a:p>
          <a:p>
            <a:pPr indent="-182880" lvl="0" marL="182880" rtl="0" algn="l">
              <a:lnSpc>
                <a:spcPct val="110000"/>
              </a:lnSpc>
              <a:spcBef>
                <a:spcPts val="900"/>
              </a:spcBef>
              <a:spcAft>
                <a:spcPts val="0"/>
              </a:spcAft>
              <a:buClr>
                <a:srgbClr val="262626"/>
              </a:buClr>
              <a:buSzPts val="1800"/>
              <a:buChar char="◦"/>
            </a:pPr>
            <a:r>
              <a:rPr lang="en-GB" sz="1800"/>
              <a:t>            int monthDay[]={31,28,31,30,31,30,31,31,30,31,30,31};</a:t>
            </a:r>
            <a:endParaRPr/>
          </a:p>
          <a:p>
            <a:pPr indent="-182880" lvl="0" marL="182880" rtl="0" algn="l">
              <a:lnSpc>
                <a:spcPct val="110000"/>
              </a:lnSpc>
              <a:spcBef>
                <a:spcPts val="900"/>
              </a:spcBef>
              <a:spcAft>
                <a:spcPts val="0"/>
              </a:spcAft>
              <a:buClr>
                <a:srgbClr val="262626"/>
              </a:buClr>
              <a:buSzPts val="1800"/>
              <a:buChar char="◦"/>
            </a:pPr>
            <a:r>
              <a:rPr lang="en-GB" sz="1800"/>
              <a:t>            char *months[]={"January","Feburary","March","April","May","June","July","August","September","October","November","December"};    </a:t>
            </a:r>
            <a:endParaRPr/>
          </a:p>
          <a:p>
            <a:pPr indent="-182880" lvl="0" marL="182880" rtl="0" algn="l">
              <a:lnSpc>
                <a:spcPct val="110000"/>
              </a:lnSpc>
              <a:spcBef>
                <a:spcPts val="900"/>
              </a:spcBef>
              <a:spcAft>
                <a:spcPts val="0"/>
              </a:spcAft>
              <a:buClr>
                <a:srgbClr val="262626"/>
              </a:buClr>
              <a:buSzPts val="1800"/>
              <a:buChar char="◦"/>
            </a:pPr>
            <a:r>
              <a:rPr lang="en-GB" sz="1800"/>
              <a:t>            </a:t>
            </a:r>
            <a:endParaRPr/>
          </a:p>
          <a:p>
            <a:pPr indent="-182880" lvl="0" marL="182880" rtl="0" algn="l">
              <a:lnSpc>
                <a:spcPct val="110000"/>
              </a:lnSpc>
              <a:spcBef>
                <a:spcPts val="900"/>
              </a:spcBef>
              <a:spcAft>
                <a:spcPts val="0"/>
              </a:spcAft>
              <a:buClr>
                <a:srgbClr val="262626"/>
              </a:buClr>
              <a:buSzPts val="1800"/>
              <a:buChar char="◦"/>
            </a:pPr>
            <a:r>
              <a:rPr lang="en-GB" sz="1800"/>
              <a:t>            printf("\nEnter your desired year:(YYYY) ");</a:t>
            </a:r>
            <a:endParaRPr/>
          </a:p>
          <a:p>
            <a:pPr indent="-93979" lvl="0" marL="182880" rtl="0" algn="l">
              <a:lnSpc>
                <a:spcPct val="110000"/>
              </a:lnSpc>
              <a:spcBef>
                <a:spcPts val="900"/>
              </a:spcBef>
              <a:spcAft>
                <a:spcPts val="0"/>
              </a:spcAft>
              <a:buClr>
                <a:srgbClr val="262626"/>
              </a:buClr>
              <a:buSzPts val="1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353" name="Shape 353"/>
        <p:cNvGrpSpPr/>
        <p:nvPr/>
      </p:nvGrpSpPr>
      <p:grpSpPr>
        <a:xfrm>
          <a:off x="0" y="0"/>
          <a:ext cx="0" cy="0"/>
          <a:chOff x="0" y="0"/>
          <a:chExt cx="0" cy="0"/>
        </a:xfrm>
      </p:grpSpPr>
      <p:sp>
        <p:nvSpPr>
          <p:cNvPr id="354" name="Google Shape;354;p22"/>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22"/>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(Contd...)</a:t>
            </a:r>
            <a:endParaRPr/>
          </a:p>
        </p:txBody>
      </p:sp>
      <p:sp>
        <p:nvSpPr>
          <p:cNvPr id="358" name="Google Shape;358;p22"/>
          <p:cNvSpPr txBox="1"/>
          <p:nvPr>
            <p:ph idx="1" type="body"/>
          </p:nvPr>
        </p:nvSpPr>
        <p:spPr>
          <a:xfrm>
            <a:off x="5478124" y="559477"/>
            <a:ext cx="5647076" cy="5475563"/>
          </a:xfrm>
          <a:prstGeom prst="rect">
            <a:avLst/>
          </a:prstGeom>
          <a:noFill/>
          <a:ln>
            <a:noFill/>
          </a:ln>
        </p:spPr>
        <p:txBody>
          <a:bodyPr anchorCtr="0" anchor="ctr" bIns="45700" lIns="91425" spcFirstLastPara="1" rIns="91425" wrap="square" tIns="45700">
            <a:normAutofit/>
          </a:bodyPr>
          <a:lstStyle/>
          <a:p>
            <a:pPr indent="-182880" lvl="0" marL="182880" rtl="0" algn="l">
              <a:lnSpc>
                <a:spcPct val="120000"/>
              </a:lnSpc>
              <a:spcBef>
                <a:spcPts val="0"/>
              </a:spcBef>
              <a:spcAft>
                <a:spcPts val="0"/>
              </a:spcAft>
              <a:buSzPts val="1800"/>
              <a:buChar char="◦"/>
            </a:pPr>
            <a:r>
              <a:rPr lang="en-GB" sz="1800"/>
              <a:t>            scanf("%d",&amp;year);</a:t>
            </a:r>
            <a:endParaRPr sz="1800"/>
          </a:p>
          <a:p>
            <a:pPr indent="-182880" lvl="0" marL="182880" rtl="0" algn="l">
              <a:lnSpc>
                <a:spcPct val="120000"/>
              </a:lnSpc>
              <a:spcBef>
                <a:spcPts val="900"/>
              </a:spcBef>
              <a:spcAft>
                <a:spcPts val="0"/>
              </a:spcAft>
              <a:buClr>
                <a:srgbClr val="FFFFFF"/>
              </a:buClr>
              <a:buSzPts val="1800"/>
              <a:buChar char="◦"/>
            </a:pPr>
            <a:r>
              <a:rPr lang="en-GB" sz="1800"/>
              <a:t>            if(year%4==0&amp;&amp;year%100!=0){</a:t>
            </a:r>
            <a:endParaRPr/>
          </a:p>
          <a:p>
            <a:pPr indent="-182880" lvl="0" marL="182880" rtl="0" algn="l">
              <a:lnSpc>
                <a:spcPct val="120000"/>
              </a:lnSpc>
              <a:spcBef>
                <a:spcPts val="900"/>
              </a:spcBef>
              <a:spcAft>
                <a:spcPts val="0"/>
              </a:spcAft>
              <a:buClr>
                <a:srgbClr val="FFFFFF"/>
              </a:buClr>
              <a:buSzPts val="1800"/>
              <a:buChar char="◦"/>
            </a:pPr>
            <a:r>
              <a:rPr lang="en-GB" sz="1800"/>
              <a:t>              monthDay[1]=29;</a:t>
            </a:r>
            <a:endParaRPr/>
          </a:p>
          <a:p>
            <a:pPr indent="-182880" lvl="0" marL="182880" rtl="0" algn="l">
              <a:lnSpc>
                <a:spcPct val="120000"/>
              </a:lnSpc>
              <a:spcBef>
                <a:spcPts val="900"/>
              </a:spcBef>
              <a:spcAft>
                <a:spcPts val="0"/>
              </a:spcAft>
              <a:buClr>
                <a:srgbClr val="FFFFFF"/>
              </a:buClr>
              <a:buSzPts val="1800"/>
              <a:buChar char="◦"/>
            </a:pPr>
            <a:r>
              <a:rPr lang="en-GB" sz="1800"/>
              <a:t>            }    </a:t>
            </a:r>
            <a:endParaRPr/>
          </a:p>
          <a:p>
            <a:pPr indent="-182880" lvl="0" marL="182880" rtl="0" algn="l">
              <a:lnSpc>
                <a:spcPct val="120000"/>
              </a:lnSpc>
              <a:spcBef>
                <a:spcPts val="900"/>
              </a:spcBef>
              <a:spcAft>
                <a:spcPts val="0"/>
              </a:spcAft>
              <a:buClr>
                <a:srgbClr val="FFFFFF"/>
              </a:buClr>
              <a:buSzPts val="1800"/>
              <a:buChar char="◦"/>
            </a:pPr>
            <a:r>
              <a:rPr lang="en-GB" sz="1800"/>
              <a:t>            else if(year%400==0){</a:t>
            </a:r>
            <a:endParaRPr/>
          </a:p>
          <a:p>
            <a:pPr indent="-182880" lvl="0" marL="182880" rtl="0" algn="l">
              <a:lnSpc>
                <a:spcPct val="120000"/>
              </a:lnSpc>
              <a:spcBef>
                <a:spcPts val="900"/>
              </a:spcBef>
              <a:spcAft>
                <a:spcPts val="0"/>
              </a:spcAft>
              <a:buClr>
                <a:srgbClr val="FFFFFF"/>
              </a:buClr>
              <a:buSzPts val="1800"/>
              <a:buChar char="◦"/>
            </a:pPr>
            <a:r>
              <a:rPr lang="en-GB" sz="1800"/>
              <a:t>              monthDay[1]=29;</a:t>
            </a:r>
            <a:endParaRPr/>
          </a:p>
          <a:p>
            <a:pPr indent="-182880" lvl="0" marL="182880" rtl="0" algn="l">
              <a:lnSpc>
                <a:spcPct val="120000"/>
              </a:lnSpc>
              <a:spcBef>
                <a:spcPts val="900"/>
              </a:spcBef>
              <a:spcAft>
                <a:spcPts val="0"/>
              </a:spcAft>
              <a:buClr>
                <a:srgbClr val="FFFFFF"/>
              </a:buClr>
              <a:buSzPts val="1800"/>
              <a:buChar char="◦"/>
            </a:pPr>
            <a:r>
              <a:rPr lang="en-GB" sz="1800"/>
              <a:t>            }    </a:t>
            </a:r>
            <a:endParaRPr/>
          </a:p>
          <a:p>
            <a:pPr indent="-182880" lvl="0" marL="182880" rtl="0" algn="l">
              <a:lnSpc>
                <a:spcPct val="120000"/>
              </a:lnSpc>
              <a:spcBef>
                <a:spcPts val="900"/>
              </a:spcBef>
              <a:spcAft>
                <a:spcPts val="0"/>
              </a:spcAft>
              <a:buClr>
                <a:srgbClr val="FFFFFF"/>
              </a:buClr>
              <a:buSzPts val="1800"/>
              <a:buChar char="◦"/>
            </a:pPr>
            <a:r>
              <a:rPr lang="en-GB" sz="1800"/>
              <a:t>           else{</a:t>
            </a:r>
            <a:endParaRPr/>
          </a:p>
          <a:p>
            <a:pPr indent="-182880" lvl="0" marL="182880" rtl="0" algn="l">
              <a:lnSpc>
                <a:spcPct val="120000"/>
              </a:lnSpc>
              <a:spcBef>
                <a:spcPts val="900"/>
              </a:spcBef>
              <a:spcAft>
                <a:spcPts val="0"/>
              </a:spcAft>
              <a:buClr>
                <a:srgbClr val="FFFFFF"/>
              </a:buClr>
              <a:buSzPts val="1800"/>
              <a:buChar char="◦"/>
            </a:pPr>
            <a:r>
              <a:rPr lang="en-GB" sz="1800"/>
              <a:t>              monthDay[1]=28;</a:t>
            </a:r>
            <a:endParaRPr/>
          </a:p>
          <a:p>
            <a:pPr indent="-182880" lvl="0" marL="182880" rtl="0" algn="l">
              <a:lnSpc>
                <a:spcPct val="110000"/>
              </a:lnSpc>
              <a:spcBef>
                <a:spcPts val="900"/>
              </a:spcBef>
              <a:spcAft>
                <a:spcPts val="0"/>
              </a:spcAft>
              <a:buClr>
                <a:srgbClr val="FFFFFF"/>
              </a:buClr>
              <a:buSzPts val="1800"/>
              <a:buChar char="◦"/>
            </a:pPr>
            <a:r>
              <a:rPr lang="en-GB" sz="1800"/>
              <a:t>              }</a:t>
            </a:r>
            <a:endParaRPr/>
          </a:p>
          <a:p>
            <a:pPr indent="-182880" lvl="0" marL="182880" rtl="0" algn="l">
              <a:lnSpc>
                <a:spcPct val="110000"/>
              </a:lnSpc>
              <a:spcBef>
                <a:spcPts val="900"/>
              </a:spcBef>
              <a:spcAft>
                <a:spcPts val="0"/>
              </a:spcAft>
              <a:buClr>
                <a:srgbClr val="FFFFFF"/>
              </a:buClr>
              <a:buSzPts val="1400"/>
              <a:buChar char="◦"/>
            </a:pPr>
            <a:r>
              <a:rPr lang="en-GB"/>
              <a:t>         firstDay=get_First_weekday(year);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362" name="Shape 362"/>
        <p:cNvGrpSpPr/>
        <p:nvPr/>
      </p:nvGrpSpPr>
      <p:grpSpPr>
        <a:xfrm>
          <a:off x="0" y="0"/>
          <a:ext cx="0" cy="0"/>
          <a:chOff x="0" y="0"/>
          <a:chExt cx="0" cy="0"/>
        </a:xfrm>
      </p:grpSpPr>
      <p:sp>
        <p:nvSpPr>
          <p:cNvPr id="363" name="Google Shape;363;p23"/>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 name="Google Shape;364;p23"/>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(Contd...)</a:t>
            </a:r>
            <a:endParaRPr sz="4400">
              <a:solidFill>
                <a:schemeClr val="lt1"/>
              </a:solidFill>
            </a:endParaRPr>
          </a:p>
        </p:txBody>
      </p:sp>
      <p:sp>
        <p:nvSpPr>
          <p:cNvPr id="367" name="Google Shape;367;p23"/>
          <p:cNvSpPr txBox="1"/>
          <p:nvPr>
            <p:ph idx="1" type="body"/>
          </p:nvPr>
        </p:nvSpPr>
        <p:spPr>
          <a:xfrm>
            <a:off x="4903030" y="70648"/>
            <a:ext cx="7041679" cy="6668882"/>
          </a:xfrm>
          <a:prstGeom prst="rect">
            <a:avLst/>
          </a:prstGeom>
          <a:noFill/>
          <a:ln>
            <a:noFill/>
          </a:ln>
        </p:spPr>
        <p:txBody>
          <a:bodyPr anchorCtr="0" anchor="ctr" bIns="45700" lIns="91425" spcFirstLastPara="1" rIns="91425" wrap="square" tIns="45700">
            <a:normAutofit fontScale="70000" lnSpcReduction="20000"/>
          </a:bodyPr>
          <a:lstStyle/>
          <a:p>
            <a:pPr indent="-182880" lvl="0" marL="182880" rtl="0" algn="l">
              <a:lnSpc>
                <a:spcPct val="120000"/>
              </a:lnSpc>
              <a:spcBef>
                <a:spcPts val="0"/>
              </a:spcBef>
              <a:spcAft>
                <a:spcPts val="0"/>
              </a:spcAft>
              <a:buSzPct val="100000"/>
              <a:buChar char="◦"/>
            </a:pPr>
            <a:r>
              <a:rPr lang="en-GB" sz="2000"/>
              <a:t>            for(month=0;month&lt;12;month++){</a:t>
            </a:r>
            <a:endParaRPr sz="2000"/>
          </a:p>
          <a:p>
            <a:pPr indent="-182880" lvl="0" marL="182880" rtl="0" algn="l">
              <a:lnSpc>
                <a:spcPct val="120000"/>
              </a:lnSpc>
              <a:spcBef>
                <a:spcPts val="900"/>
              </a:spcBef>
              <a:spcAft>
                <a:spcPts val="0"/>
              </a:spcAft>
              <a:buClr>
                <a:srgbClr val="FFFFFF"/>
              </a:buClr>
              <a:buSzPct val="100000"/>
              <a:buChar char="◦"/>
            </a:pPr>
            <a:r>
              <a:rPr lang="en-GB" sz="2000"/>
              <a:t>                daysInMonth=monthDay[month];</a:t>
            </a:r>
            <a:endParaRPr/>
          </a:p>
          <a:p>
            <a:pPr indent="-182880" lvl="0" marL="182880" rtl="0" algn="l">
              <a:lnSpc>
                <a:spcPct val="120000"/>
              </a:lnSpc>
              <a:spcBef>
                <a:spcPts val="900"/>
              </a:spcBef>
              <a:spcAft>
                <a:spcPts val="0"/>
              </a:spcAft>
              <a:buClr>
                <a:srgbClr val="FFFFFF"/>
              </a:buClr>
              <a:buSzPct val="100000"/>
              <a:buChar char="◦"/>
            </a:pPr>
            <a:r>
              <a:rPr lang="en-GB" sz="2000"/>
              <a:t>                printf("\n\n--------------------%s----------------------",months[month]);</a:t>
            </a:r>
            <a:endParaRPr/>
          </a:p>
          <a:p>
            <a:pPr indent="-182880" lvl="0" marL="182880" rtl="0" algn="l">
              <a:lnSpc>
                <a:spcPct val="120000"/>
              </a:lnSpc>
              <a:spcBef>
                <a:spcPts val="900"/>
              </a:spcBef>
              <a:spcAft>
                <a:spcPts val="0"/>
              </a:spcAft>
              <a:buClr>
                <a:srgbClr val="FFFFFF"/>
              </a:buClr>
              <a:buSzPct val="100000"/>
              <a:buChar char="◦"/>
            </a:pPr>
            <a:r>
              <a:rPr lang="en-GB" sz="2000"/>
              <a:t>                printf("\n   SUN  MON  TUE  WED  THU  FRI  SAT\n");</a:t>
            </a:r>
            <a:endParaRPr/>
          </a:p>
          <a:p>
            <a:pPr indent="-182880" lvl="0" marL="182880" rtl="0" algn="l">
              <a:lnSpc>
                <a:spcPct val="120000"/>
              </a:lnSpc>
              <a:spcBef>
                <a:spcPts val="900"/>
              </a:spcBef>
              <a:spcAft>
                <a:spcPts val="0"/>
              </a:spcAft>
              <a:buClr>
                <a:srgbClr val="FFFFFF"/>
              </a:buClr>
              <a:buSzPct val="100000"/>
              <a:buChar char="◦"/>
            </a:pPr>
            <a:r>
              <a:rPr lang="en-GB" sz="2000"/>
              <a:t>                for(weekDay=0;weekDay&lt;firstDay;weekDay++){</a:t>
            </a:r>
            <a:endParaRPr/>
          </a:p>
          <a:p>
            <a:pPr indent="-182880" lvl="0" marL="182880" rtl="0" algn="l">
              <a:lnSpc>
                <a:spcPct val="120000"/>
              </a:lnSpc>
              <a:spcBef>
                <a:spcPts val="900"/>
              </a:spcBef>
              <a:spcAft>
                <a:spcPts val="0"/>
              </a:spcAft>
              <a:buClr>
                <a:srgbClr val="FFFFFF"/>
              </a:buClr>
              <a:buSzPct val="100000"/>
              <a:buChar char="◦"/>
            </a:pPr>
            <a:r>
              <a:rPr lang="en-GB" sz="2000"/>
              <a:t>                    printf("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for(day=1;day&lt;=daysInMonth;day++){</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printf("%5d",day);</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if(++weekDay&gt;6){</a:t>
            </a:r>
            <a:endParaRPr/>
          </a:p>
          <a:p>
            <a:pPr indent="-182880" lvl="0" marL="182880" rtl="0" algn="l">
              <a:lnSpc>
                <a:spcPct val="120000"/>
              </a:lnSpc>
              <a:spcBef>
                <a:spcPts val="900"/>
              </a:spcBef>
              <a:spcAft>
                <a:spcPts val="0"/>
              </a:spcAft>
              <a:buClr>
                <a:srgbClr val="FFFFFF"/>
              </a:buClr>
              <a:buSzPct val="100000"/>
              <a:buChar char="◦"/>
            </a:pPr>
            <a:r>
              <a:rPr lang="en-GB" sz="2000"/>
              <a:t>                        printf("\n");</a:t>
            </a:r>
            <a:endParaRPr/>
          </a:p>
          <a:p>
            <a:pPr indent="-182880" lvl="0" marL="182880" rtl="0" algn="l">
              <a:lnSpc>
                <a:spcPct val="120000"/>
              </a:lnSpc>
              <a:spcBef>
                <a:spcPts val="900"/>
              </a:spcBef>
              <a:spcAft>
                <a:spcPts val="0"/>
              </a:spcAft>
              <a:buClr>
                <a:srgbClr val="FFFFFF"/>
              </a:buClr>
              <a:buSzPct val="100000"/>
              <a:buChar char="◦"/>
            </a:pPr>
            <a:r>
              <a:rPr lang="en-GB" sz="2000"/>
              <a:t>                        weekDay=0; //It is essential to again initialize it to zero otherwise it will only run ones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firstDay=weekDay;</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371" name="Shape 371"/>
        <p:cNvGrpSpPr/>
        <p:nvPr/>
      </p:nvGrpSpPr>
      <p:grpSpPr>
        <a:xfrm>
          <a:off x="0" y="0"/>
          <a:ext cx="0" cy="0"/>
          <a:chOff x="0" y="0"/>
          <a:chExt cx="0" cy="0"/>
        </a:xfrm>
      </p:grpSpPr>
      <p:sp>
        <p:nvSpPr>
          <p:cNvPr id="372" name="Google Shape;372;p24"/>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3" name="Google Shape;373;p24"/>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(Contd...)</a:t>
            </a:r>
            <a:endParaRPr sz="4400">
              <a:solidFill>
                <a:schemeClr val="lt1"/>
              </a:solidFill>
            </a:endParaRPr>
          </a:p>
        </p:txBody>
      </p:sp>
      <p:sp>
        <p:nvSpPr>
          <p:cNvPr id="376" name="Google Shape;376;p24"/>
          <p:cNvSpPr txBox="1"/>
          <p:nvPr>
            <p:ph idx="1" type="body"/>
          </p:nvPr>
        </p:nvSpPr>
        <p:spPr>
          <a:xfrm>
            <a:off x="4903030" y="70648"/>
            <a:ext cx="7041679" cy="6668882"/>
          </a:xfrm>
          <a:prstGeom prst="rect">
            <a:avLst/>
          </a:prstGeom>
          <a:noFill/>
          <a:ln>
            <a:noFill/>
          </a:ln>
        </p:spPr>
        <p:txBody>
          <a:bodyPr anchorCtr="0" anchor="ctr" bIns="45700" lIns="91425" spcFirstLastPara="1" rIns="91425" wrap="square" tIns="45700">
            <a:normAutofit fontScale="92500" lnSpcReduction="10000"/>
          </a:bodyPr>
          <a:lstStyle/>
          <a:p>
            <a:pPr indent="-182880" lvl="0" marL="182880" rtl="0" algn="l">
              <a:lnSpc>
                <a:spcPct val="120000"/>
              </a:lnSpc>
              <a:spcBef>
                <a:spcPts val="0"/>
              </a:spcBef>
              <a:spcAft>
                <a:spcPts val="0"/>
              </a:spcAft>
              <a:buSzPct val="100000"/>
              <a:buChar char="◦"/>
            </a:pPr>
            <a:r>
              <a:rPr lang="en-GB" sz="2000"/>
              <a:t>          int monthlyCalendar(){</a:t>
            </a:r>
            <a:endParaRPr/>
          </a:p>
          <a:p>
            <a:pPr indent="-182880" lvl="0" marL="182880" rtl="0" algn="l">
              <a:lnSpc>
                <a:spcPct val="120000"/>
              </a:lnSpc>
              <a:spcBef>
                <a:spcPts val="900"/>
              </a:spcBef>
              <a:spcAft>
                <a:spcPts val="0"/>
              </a:spcAft>
              <a:buClr>
                <a:srgbClr val="FFFFFF"/>
              </a:buClr>
              <a:buSzPct val="100000"/>
              <a:buChar char="◦"/>
            </a:pPr>
            <a:r>
              <a:rPr lang="en-GB" sz="2000"/>
              <a:t>                int year,month,day,daysInMonth,weekDay=0,firstDay;</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int monthDay[]={31,28,31,30,31,30,31,31,30,31,30,31};</a:t>
            </a:r>
            <a:endParaRPr/>
          </a:p>
          <a:p>
            <a:pPr indent="-182880" lvl="0" marL="182880" rtl="0" algn="l">
              <a:lnSpc>
                <a:spcPct val="120000"/>
              </a:lnSpc>
              <a:spcBef>
                <a:spcPts val="900"/>
              </a:spcBef>
              <a:spcAft>
                <a:spcPts val="0"/>
              </a:spcAft>
              <a:buClr>
                <a:srgbClr val="FFFFFF"/>
              </a:buClr>
              <a:buSzPct val="100000"/>
              <a:buChar char="◦"/>
            </a:pPr>
            <a:r>
              <a:rPr lang="en-GB" sz="2000"/>
              <a:t>            char *months[]={"January","Feburary","March","April","May","June","July","August","September","October","November","December"};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printf("\nEnter your desired year:(MM  YYYY)  ");</a:t>
            </a:r>
            <a:endParaRPr/>
          </a:p>
          <a:p>
            <a:pPr indent="-182880" lvl="0" marL="182880" rtl="0" algn="l">
              <a:lnSpc>
                <a:spcPct val="120000"/>
              </a:lnSpc>
              <a:spcBef>
                <a:spcPts val="900"/>
              </a:spcBef>
              <a:spcAft>
                <a:spcPts val="0"/>
              </a:spcAft>
              <a:buClr>
                <a:srgbClr val="FFFFFF"/>
              </a:buClr>
              <a:buSzPct val="100000"/>
              <a:buChar char="◦"/>
            </a:pPr>
            <a:r>
              <a:rPr lang="en-GB" sz="2000"/>
              <a:t>            scanf("%d%d",&amp;month,&amp;year);</a:t>
            </a:r>
            <a:endParaRPr/>
          </a:p>
          <a:p>
            <a:pPr indent="-182880" lvl="0" marL="182880" rtl="0" algn="l">
              <a:lnSpc>
                <a:spcPct val="120000"/>
              </a:lnSpc>
              <a:spcBef>
                <a:spcPts val="900"/>
              </a:spcBef>
              <a:spcAft>
                <a:spcPts val="0"/>
              </a:spcAft>
              <a:buClr>
                <a:srgbClr val="FFFFFF"/>
              </a:buClr>
              <a:buSzPct val="100000"/>
              <a:buChar char="◦"/>
            </a:pPr>
            <a:r>
              <a:rPr lang="en-GB" sz="2000"/>
              <a:t>            if(month&lt;=12){</a:t>
            </a:r>
            <a:endParaRPr/>
          </a:p>
          <a:p>
            <a:pPr indent="-182880" lvl="0" marL="182880" rtl="0" algn="l">
              <a:lnSpc>
                <a:spcPct val="120000"/>
              </a:lnSpc>
              <a:spcBef>
                <a:spcPts val="900"/>
              </a:spcBef>
              <a:spcAft>
                <a:spcPts val="0"/>
              </a:spcAft>
              <a:buClr>
                <a:srgbClr val="FFFFFF"/>
              </a:buClr>
              <a:buSzPct val="100000"/>
              <a:buChar char="◦"/>
            </a:pPr>
            <a:r>
              <a:rPr lang="en-GB" sz="2000"/>
              <a:t>            if(year%4==0&amp;&amp;year%100!=0){</a:t>
            </a:r>
            <a:endParaRPr/>
          </a:p>
          <a:p>
            <a:pPr indent="-182880" lvl="0" marL="182880" rtl="0" algn="l">
              <a:lnSpc>
                <a:spcPct val="120000"/>
              </a:lnSpc>
              <a:spcBef>
                <a:spcPts val="900"/>
              </a:spcBef>
              <a:spcAft>
                <a:spcPts val="0"/>
              </a:spcAft>
              <a:buClr>
                <a:srgbClr val="FFFFFF"/>
              </a:buClr>
              <a:buSzPct val="100000"/>
              <a:buChar char="◦"/>
            </a:pPr>
            <a:r>
              <a:rPr lang="en-GB" sz="2000"/>
              <a:t>              monthDay[1]=29;</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380" name="Shape 380"/>
        <p:cNvGrpSpPr/>
        <p:nvPr/>
      </p:nvGrpSpPr>
      <p:grpSpPr>
        <a:xfrm>
          <a:off x="0" y="0"/>
          <a:ext cx="0" cy="0"/>
          <a:chOff x="0" y="0"/>
          <a:chExt cx="0" cy="0"/>
        </a:xfrm>
      </p:grpSpPr>
      <p:sp>
        <p:nvSpPr>
          <p:cNvPr id="381" name="Google Shape;381;p25"/>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2" name="Google Shape;382;p25"/>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5"/>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(Contd...)</a:t>
            </a:r>
            <a:endParaRPr sz="4400">
              <a:solidFill>
                <a:schemeClr val="lt1"/>
              </a:solidFill>
            </a:endParaRPr>
          </a:p>
        </p:txBody>
      </p:sp>
      <p:sp>
        <p:nvSpPr>
          <p:cNvPr id="385" name="Google Shape;385;p25"/>
          <p:cNvSpPr txBox="1"/>
          <p:nvPr>
            <p:ph idx="1" type="body"/>
          </p:nvPr>
        </p:nvSpPr>
        <p:spPr>
          <a:xfrm>
            <a:off x="4903030" y="70648"/>
            <a:ext cx="7041679" cy="6668882"/>
          </a:xfrm>
          <a:prstGeom prst="rect">
            <a:avLst/>
          </a:prstGeom>
          <a:noFill/>
          <a:ln>
            <a:noFill/>
          </a:ln>
        </p:spPr>
        <p:txBody>
          <a:bodyPr anchorCtr="0" anchor="ctr" bIns="45700" lIns="91425" spcFirstLastPara="1" rIns="91425" wrap="square" tIns="45700">
            <a:normAutofit fontScale="92500" lnSpcReduction="20000"/>
          </a:bodyPr>
          <a:lstStyle/>
          <a:p>
            <a:pPr indent="-182880" lvl="0" marL="182880" rtl="0" algn="l">
              <a:lnSpc>
                <a:spcPct val="120000"/>
              </a:lnSpc>
              <a:spcBef>
                <a:spcPts val="0"/>
              </a:spcBef>
              <a:spcAft>
                <a:spcPts val="0"/>
              </a:spcAft>
              <a:buSzPct val="100000"/>
              <a:buChar char="◦"/>
            </a:pPr>
            <a:r>
              <a:rPr lang="en-GB" sz="2000"/>
              <a:t>                    else if(year%400==0){</a:t>
            </a:r>
            <a:endParaRPr/>
          </a:p>
          <a:p>
            <a:pPr indent="-182880" lvl="0" marL="182880" rtl="0" algn="l">
              <a:lnSpc>
                <a:spcPct val="120000"/>
              </a:lnSpc>
              <a:spcBef>
                <a:spcPts val="900"/>
              </a:spcBef>
              <a:spcAft>
                <a:spcPts val="0"/>
              </a:spcAft>
              <a:buClr>
                <a:srgbClr val="FFFFFF"/>
              </a:buClr>
              <a:buSzPct val="100000"/>
              <a:buChar char="◦"/>
            </a:pPr>
            <a:r>
              <a:rPr lang="en-GB" sz="2000"/>
              <a:t>              monthDay[1]=29;</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a:t>
            </a:r>
            <a:endParaRPr/>
          </a:p>
          <a:p>
            <a:pPr indent="-182880" lvl="0" marL="182880" rtl="0" algn="l">
              <a:lnSpc>
                <a:spcPct val="120000"/>
              </a:lnSpc>
              <a:spcBef>
                <a:spcPts val="900"/>
              </a:spcBef>
              <a:spcAft>
                <a:spcPts val="0"/>
              </a:spcAft>
              <a:buClr>
                <a:srgbClr val="FFFFFF"/>
              </a:buClr>
              <a:buSzPct val="100000"/>
              <a:buChar char="◦"/>
            </a:pPr>
            <a:r>
              <a:rPr lang="en-GB" sz="2000"/>
              <a:t>              monthDay[1]=28;</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firstDay=dayOfWeek(month,year);</a:t>
            </a:r>
            <a:endParaRPr/>
          </a:p>
          <a:p>
            <a:pPr indent="-182880" lvl="0" marL="182880" rtl="0" algn="l">
              <a:lnSpc>
                <a:spcPct val="120000"/>
              </a:lnSpc>
              <a:spcBef>
                <a:spcPts val="900"/>
              </a:spcBef>
              <a:spcAft>
                <a:spcPts val="0"/>
              </a:spcAft>
              <a:buClr>
                <a:srgbClr val="FFFFFF"/>
              </a:buClr>
              <a:buSzPct val="100000"/>
              <a:buChar char="◦"/>
            </a:pPr>
            <a:r>
              <a:rPr lang="en-GB" sz="2000"/>
              <a:t>              month=month-1;</a:t>
            </a:r>
            <a:endParaRPr/>
          </a:p>
          <a:p>
            <a:pPr indent="-182880" lvl="0" marL="182880" rtl="0" algn="l">
              <a:lnSpc>
                <a:spcPct val="120000"/>
              </a:lnSpc>
              <a:spcBef>
                <a:spcPts val="900"/>
              </a:spcBef>
              <a:spcAft>
                <a:spcPts val="0"/>
              </a:spcAft>
              <a:buClr>
                <a:srgbClr val="FFFFFF"/>
              </a:buClr>
              <a:buSzPct val="100000"/>
              <a:buChar char="◦"/>
            </a:pPr>
            <a:r>
              <a:rPr lang="en-GB" sz="2000"/>
              <a:t>                daysInMonth=monthDay[month];</a:t>
            </a:r>
            <a:endParaRPr/>
          </a:p>
          <a:p>
            <a:pPr indent="-182880" lvl="0" marL="182880" rtl="0" algn="l">
              <a:lnSpc>
                <a:spcPct val="120000"/>
              </a:lnSpc>
              <a:spcBef>
                <a:spcPts val="900"/>
              </a:spcBef>
              <a:spcAft>
                <a:spcPts val="0"/>
              </a:spcAft>
              <a:buClr>
                <a:srgbClr val="FFFFFF"/>
              </a:buClr>
              <a:buSzPct val="100000"/>
              <a:buChar char="◦"/>
            </a:pPr>
            <a:r>
              <a:rPr lang="en-GB" sz="2000"/>
              <a:t>                printf("\n\n--------------------%s----------------------",months[month]);</a:t>
            </a:r>
            <a:endParaRPr/>
          </a:p>
          <a:p>
            <a:pPr indent="-182880" lvl="0" marL="182880" rtl="0" algn="l">
              <a:lnSpc>
                <a:spcPct val="120000"/>
              </a:lnSpc>
              <a:spcBef>
                <a:spcPts val="900"/>
              </a:spcBef>
              <a:spcAft>
                <a:spcPts val="0"/>
              </a:spcAft>
              <a:buClr>
                <a:srgbClr val="FFFFFF"/>
              </a:buClr>
              <a:buSzPct val="100000"/>
              <a:buChar char="◦"/>
            </a:pPr>
            <a:r>
              <a:rPr lang="en-GB" sz="2000"/>
              <a:t>                printf("\n   SUN  MON  TUE  WED  THU  FRI  SAT\n");</a:t>
            </a:r>
            <a:endParaRPr/>
          </a:p>
          <a:p>
            <a:pPr indent="-182880" lvl="0" marL="182880" rtl="0" algn="l">
              <a:lnSpc>
                <a:spcPct val="120000"/>
              </a:lnSpc>
              <a:spcBef>
                <a:spcPts val="900"/>
              </a:spcBef>
              <a:spcAft>
                <a:spcPts val="0"/>
              </a:spcAft>
              <a:buClr>
                <a:srgbClr val="FFFFFF"/>
              </a:buClr>
              <a:buSzPct val="100000"/>
              <a:buChar char="◦"/>
            </a:pPr>
            <a:r>
              <a:rPr lang="en-GB" sz="2000"/>
              <a:t>                printf("\n");</a:t>
            </a:r>
            <a:endParaRPr/>
          </a:p>
          <a:p>
            <a:pPr indent="-182880" lvl="0" marL="182880" rtl="0" algn="l">
              <a:lnSpc>
                <a:spcPct val="120000"/>
              </a:lnSpc>
              <a:spcBef>
                <a:spcPts val="900"/>
              </a:spcBef>
              <a:spcAft>
                <a:spcPts val="0"/>
              </a:spcAft>
              <a:buClr>
                <a:srgbClr val="FFFFFF"/>
              </a:buClr>
              <a:buSzPct val="100000"/>
              <a:buChar char="◦"/>
            </a:pPr>
            <a:r>
              <a:rPr lang="en-GB" sz="2000"/>
              <a:t>                for(weekDay=0;weekDay&lt;firstDay;weekDay++){</a:t>
            </a:r>
            <a:endParaRPr/>
          </a:p>
          <a:p>
            <a:pPr indent="-182880" lvl="0" marL="182880" rtl="0" algn="l">
              <a:lnSpc>
                <a:spcPct val="120000"/>
              </a:lnSpc>
              <a:spcBef>
                <a:spcPts val="900"/>
              </a:spcBef>
              <a:spcAft>
                <a:spcPts val="0"/>
              </a:spcAft>
              <a:buClr>
                <a:srgbClr val="FFFFFF"/>
              </a:buClr>
              <a:buSzPct val="100000"/>
              <a:buChar char="◦"/>
            </a:pPr>
            <a:r>
              <a:rPr lang="en-GB" sz="2000"/>
              <a:t>                    printf("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389" name="Shape 389"/>
        <p:cNvGrpSpPr/>
        <p:nvPr/>
      </p:nvGrpSpPr>
      <p:grpSpPr>
        <a:xfrm>
          <a:off x="0" y="0"/>
          <a:ext cx="0" cy="0"/>
          <a:chOff x="0" y="0"/>
          <a:chExt cx="0" cy="0"/>
        </a:xfrm>
      </p:grpSpPr>
      <p:sp>
        <p:nvSpPr>
          <p:cNvPr id="390" name="Google Shape;390;p26"/>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1" name="Google Shape;391;p26"/>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(Contd...)</a:t>
            </a:r>
            <a:endParaRPr sz="4400">
              <a:solidFill>
                <a:schemeClr val="lt1"/>
              </a:solidFill>
            </a:endParaRPr>
          </a:p>
        </p:txBody>
      </p:sp>
      <p:sp>
        <p:nvSpPr>
          <p:cNvPr id="394" name="Google Shape;394;p26"/>
          <p:cNvSpPr txBox="1"/>
          <p:nvPr>
            <p:ph idx="1" type="body"/>
          </p:nvPr>
        </p:nvSpPr>
        <p:spPr>
          <a:xfrm>
            <a:off x="4903030" y="70648"/>
            <a:ext cx="7041679" cy="6668882"/>
          </a:xfrm>
          <a:prstGeom prst="rect">
            <a:avLst/>
          </a:prstGeom>
          <a:noFill/>
          <a:ln>
            <a:noFill/>
          </a:ln>
        </p:spPr>
        <p:txBody>
          <a:bodyPr anchorCtr="0" anchor="ctr" bIns="45700" lIns="91425" spcFirstLastPara="1" rIns="91425" wrap="square" tIns="45700">
            <a:normAutofit fontScale="92500" lnSpcReduction="20000"/>
          </a:bodyPr>
          <a:lstStyle/>
          <a:p>
            <a:pPr indent="-182880" lvl="0" marL="182880" rtl="0" algn="l">
              <a:lnSpc>
                <a:spcPct val="120000"/>
              </a:lnSpc>
              <a:spcBef>
                <a:spcPts val="0"/>
              </a:spcBef>
              <a:spcAft>
                <a:spcPts val="0"/>
              </a:spcAft>
              <a:buClr>
                <a:srgbClr val="FFFFFF"/>
              </a:buClr>
              <a:buSzPct val="100000"/>
              <a:buChar char="◦"/>
            </a:pPr>
            <a:r>
              <a:rPr lang="en-GB" sz="2000"/>
              <a:t>                for(day=1;day&lt;=daysInMonth;day++){</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printf("%5d",day);</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if(++weekDay&gt;6){</a:t>
            </a:r>
            <a:endParaRPr/>
          </a:p>
          <a:p>
            <a:pPr indent="-182880" lvl="0" marL="182880" rtl="0" algn="l">
              <a:lnSpc>
                <a:spcPct val="120000"/>
              </a:lnSpc>
              <a:spcBef>
                <a:spcPts val="900"/>
              </a:spcBef>
              <a:spcAft>
                <a:spcPts val="0"/>
              </a:spcAft>
              <a:buClr>
                <a:srgbClr val="FFFFFF"/>
              </a:buClr>
              <a:buSzPct val="100000"/>
              <a:buChar char="◦"/>
            </a:pPr>
            <a:r>
              <a:rPr lang="en-GB" sz="2000"/>
              <a:t>                        printf("\n");</a:t>
            </a:r>
            <a:endParaRPr/>
          </a:p>
          <a:p>
            <a:pPr indent="-182880" lvl="0" marL="182880" rtl="0" algn="l">
              <a:lnSpc>
                <a:spcPct val="120000"/>
              </a:lnSpc>
              <a:spcBef>
                <a:spcPts val="900"/>
              </a:spcBef>
              <a:spcAft>
                <a:spcPts val="0"/>
              </a:spcAft>
              <a:buClr>
                <a:srgbClr val="FFFFFF"/>
              </a:buClr>
              <a:buSzPct val="100000"/>
              <a:buChar char="◦"/>
            </a:pPr>
            <a:r>
              <a:rPr lang="en-GB" sz="2000"/>
              <a:t>                        weekDay=0; //It is essential to again initialize it to zero otherwise it will only run ones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firstDay=weekDay;</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else{</a:t>
            </a:r>
            <a:endParaRPr/>
          </a:p>
          <a:p>
            <a:pPr indent="-182880" lvl="0" marL="182880" rtl="0" algn="l">
              <a:lnSpc>
                <a:spcPct val="120000"/>
              </a:lnSpc>
              <a:spcBef>
                <a:spcPts val="900"/>
              </a:spcBef>
              <a:spcAft>
                <a:spcPts val="0"/>
              </a:spcAft>
              <a:buClr>
                <a:srgbClr val="FFFFFF"/>
              </a:buClr>
              <a:buSzPct val="100000"/>
              <a:buChar char="◦"/>
            </a:pPr>
            <a:r>
              <a:rPr lang="en-GB" sz="2000"/>
              <a:t>                printf("Month cannot be greater than 12");</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398" name="Shape 398"/>
        <p:cNvGrpSpPr/>
        <p:nvPr/>
      </p:nvGrpSpPr>
      <p:grpSpPr>
        <a:xfrm>
          <a:off x="0" y="0"/>
          <a:ext cx="0" cy="0"/>
          <a:chOff x="0" y="0"/>
          <a:chExt cx="0" cy="0"/>
        </a:xfrm>
      </p:grpSpPr>
      <p:sp>
        <p:nvSpPr>
          <p:cNvPr id="399" name="Google Shape;399;p27"/>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 name="Google Shape;400;p27"/>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(Contd...)</a:t>
            </a:r>
            <a:endParaRPr sz="4400">
              <a:solidFill>
                <a:schemeClr val="lt1"/>
              </a:solidFill>
            </a:endParaRPr>
          </a:p>
        </p:txBody>
      </p:sp>
      <p:sp>
        <p:nvSpPr>
          <p:cNvPr id="403" name="Google Shape;403;p27"/>
          <p:cNvSpPr txBox="1"/>
          <p:nvPr>
            <p:ph idx="1" type="body"/>
          </p:nvPr>
        </p:nvSpPr>
        <p:spPr>
          <a:xfrm>
            <a:off x="4903030" y="70648"/>
            <a:ext cx="7041679" cy="6668882"/>
          </a:xfrm>
          <a:prstGeom prst="rect">
            <a:avLst/>
          </a:prstGeom>
          <a:noFill/>
          <a:ln>
            <a:noFill/>
          </a:ln>
        </p:spPr>
        <p:txBody>
          <a:bodyPr anchorCtr="0" anchor="ctr" bIns="45700" lIns="91425" spcFirstLastPara="1" rIns="91425" wrap="square" tIns="45700">
            <a:normAutofit/>
          </a:bodyPr>
          <a:lstStyle/>
          <a:p>
            <a:pPr indent="0" lvl="0" marL="0" rtl="0" algn="l">
              <a:lnSpc>
                <a:spcPct val="120000"/>
              </a:lnSpc>
              <a:spcBef>
                <a:spcPts val="0"/>
              </a:spcBef>
              <a:spcAft>
                <a:spcPts val="0"/>
              </a:spcAft>
              <a:buClr>
                <a:srgbClr val="FFFFFF"/>
              </a:buClr>
              <a:buSzPts val="2000"/>
              <a:buNone/>
            </a:pPr>
            <a:r>
              <a:t/>
            </a:r>
            <a:endParaRPr sz="2000"/>
          </a:p>
          <a:p>
            <a:pPr indent="-182880" lvl="0" marL="182880" rtl="0" algn="l">
              <a:lnSpc>
                <a:spcPct val="120000"/>
              </a:lnSpc>
              <a:spcBef>
                <a:spcPts val="900"/>
              </a:spcBef>
              <a:spcAft>
                <a:spcPts val="0"/>
              </a:spcAft>
              <a:buClr>
                <a:srgbClr val="FFFFFF"/>
              </a:buClr>
              <a:buSzPts val="2000"/>
              <a:buChar char="◦"/>
            </a:pPr>
            <a:r>
              <a:rPr lang="en-GB" sz="2000"/>
              <a:t>int dayOfWeek(int month,int year){</a:t>
            </a:r>
            <a:endParaRPr/>
          </a:p>
          <a:p>
            <a:pPr indent="-182880" lvl="0" marL="182880" rtl="0" algn="l">
              <a:lnSpc>
                <a:spcPct val="120000"/>
              </a:lnSpc>
              <a:spcBef>
                <a:spcPts val="900"/>
              </a:spcBef>
              <a:spcAft>
                <a:spcPts val="0"/>
              </a:spcAft>
              <a:buClr>
                <a:srgbClr val="FFFFFF"/>
              </a:buClr>
              <a:buSzPts val="2000"/>
              <a:buChar char="◦"/>
            </a:pPr>
            <a:r>
              <a:rPr lang="en-GB" sz="2000"/>
              <a:t>  int d=1;</a:t>
            </a:r>
            <a:endParaRPr/>
          </a:p>
          <a:p>
            <a:pPr indent="-182880" lvl="0" marL="182880" rtl="0" algn="l">
              <a:lnSpc>
                <a:spcPct val="120000"/>
              </a:lnSpc>
              <a:spcBef>
                <a:spcPts val="900"/>
              </a:spcBef>
              <a:spcAft>
                <a:spcPts val="0"/>
              </a:spcAft>
              <a:buClr>
                <a:srgbClr val="FFFFFF"/>
              </a:buClr>
              <a:buSzPts val="2000"/>
              <a:buChar char="◦"/>
            </a:pPr>
            <a:r>
              <a:rPr lang="en-GB" sz="2000"/>
              <a:t>    static int t[] = {0, 3, 2, 5, 0, 3, 5, 1, 4, 6, 2, 4};</a:t>
            </a:r>
            <a:endParaRPr/>
          </a:p>
          <a:p>
            <a:pPr indent="-182880" lvl="0" marL="182880" rtl="0" algn="l">
              <a:lnSpc>
                <a:spcPct val="120000"/>
              </a:lnSpc>
              <a:spcBef>
                <a:spcPts val="900"/>
              </a:spcBef>
              <a:spcAft>
                <a:spcPts val="0"/>
              </a:spcAft>
              <a:buClr>
                <a:srgbClr val="FFFFFF"/>
              </a:buClr>
              <a:buSzPts val="2000"/>
              <a:buChar char="◦"/>
            </a:pPr>
            <a:r>
              <a:rPr lang="en-GB" sz="2000"/>
              <a:t>    if(m&lt;3)</a:t>
            </a:r>
            <a:endParaRPr/>
          </a:p>
          <a:p>
            <a:pPr indent="-182880" lvl="0" marL="182880" rtl="0" algn="l">
              <a:lnSpc>
                <a:spcPct val="120000"/>
              </a:lnSpc>
              <a:spcBef>
                <a:spcPts val="900"/>
              </a:spcBef>
              <a:spcAft>
                <a:spcPts val="0"/>
              </a:spcAft>
              <a:buClr>
                <a:srgbClr val="FFFFFF"/>
              </a:buClr>
              <a:buSzPts val="2000"/>
              <a:buChar char="◦"/>
            </a:pPr>
            <a:r>
              <a:rPr lang="en-GB" sz="2000"/>
              <a:t>     {y=y-1;</a:t>
            </a:r>
            <a:endParaRPr/>
          </a:p>
          <a:p>
            <a:pPr indent="-182880" lvl="0" marL="182880" rtl="0" algn="l">
              <a:lnSpc>
                <a:spcPct val="120000"/>
              </a:lnSpc>
              <a:spcBef>
                <a:spcPts val="900"/>
              </a:spcBef>
              <a:spcAft>
                <a:spcPts val="0"/>
              </a:spcAft>
              <a:buClr>
                <a:srgbClr val="FFFFFF"/>
              </a:buClr>
              <a:buSzPts val="2000"/>
              <a:buChar char="◦"/>
            </a:pPr>
            <a:r>
              <a:rPr lang="en-GB" sz="2000"/>
              <a:t>     }</a:t>
            </a:r>
            <a:endParaRPr/>
          </a:p>
          <a:p>
            <a:pPr indent="-182880" lvl="0" marL="182880" rtl="0" algn="l">
              <a:lnSpc>
                <a:spcPct val="120000"/>
              </a:lnSpc>
              <a:spcBef>
                <a:spcPts val="900"/>
              </a:spcBef>
              <a:spcAft>
                <a:spcPts val="0"/>
              </a:spcAft>
              <a:buClr>
                <a:srgbClr val="FFFFFF"/>
              </a:buClr>
              <a:buSzPts val="2000"/>
              <a:buChar char="◦"/>
            </a:pPr>
            <a:r>
              <a:rPr lang="en-GB" sz="2000"/>
              <a:t>    return (y + y/4 - y/100 + y/400 + t[m-1] + d) % 7;</a:t>
            </a:r>
            <a:endParaRPr/>
          </a:p>
          <a:p>
            <a:pPr indent="-182880" lvl="0" marL="182880" rtl="0" algn="l">
              <a:lnSpc>
                <a:spcPct val="120000"/>
              </a:lnSpc>
              <a:spcBef>
                <a:spcPts val="900"/>
              </a:spcBef>
              <a:spcAft>
                <a:spcPts val="0"/>
              </a:spcAft>
              <a:buClr>
                <a:srgbClr val="FFFFFF"/>
              </a:buClr>
              <a:buSzPts val="2000"/>
              <a:buChar char="◦"/>
            </a:pPr>
            <a:r>
              <a:rPr lang="en-GB" sz="2000"/>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407" name="Shape 407"/>
        <p:cNvGrpSpPr/>
        <p:nvPr/>
      </p:nvGrpSpPr>
      <p:grpSpPr>
        <a:xfrm>
          <a:off x="0" y="0"/>
          <a:ext cx="0" cy="0"/>
          <a:chOff x="0" y="0"/>
          <a:chExt cx="0" cy="0"/>
        </a:xfrm>
      </p:grpSpPr>
      <p:sp>
        <p:nvSpPr>
          <p:cNvPr id="408" name="Google Shape;408;p28"/>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28"/>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(Contd...)</a:t>
            </a:r>
            <a:endParaRPr sz="4400">
              <a:solidFill>
                <a:schemeClr val="lt1"/>
              </a:solidFill>
            </a:endParaRPr>
          </a:p>
        </p:txBody>
      </p:sp>
      <p:sp>
        <p:nvSpPr>
          <p:cNvPr id="412" name="Google Shape;412;p28"/>
          <p:cNvSpPr txBox="1"/>
          <p:nvPr>
            <p:ph idx="1" type="body"/>
          </p:nvPr>
        </p:nvSpPr>
        <p:spPr>
          <a:xfrm>
            <a:off x="4903030" y="70648"/>
            <a:ext cx="7041679" cy="6668882"/>
          </a:xfrm>
          <a:prstGeom prst="rect">
            <a:avLst/>
          </a:prstGeom>
          <a:noFill/>
          <a:ln>
            <a:noFill/>
          </a:ln>
        </p:spPr>
        <p:txBody>
          <a:bodyPr anchorCtr="0" anchor="ctr" bIns="45700" lIns="91425" spcFirstLastPara="1" rIns="91425" wrap="square" tIns="45700">
            <a:normAutofit/>
          </a:bodyPr>
          <a:lstStyle/>
          <a:p>
            <a:pPr indent="-182880" lvl="0" marL="182880" rtl="0" algn="l">
              <a:lnSpc>
                <a:spcPct val="120000"/>
              </a:lnSpc>
              <a:spcBef>
                <a:spcPts val="0"/>
              </a:spcBef>
              <a:spcAft>
                <a:spcPts val="0"/>
              </a:spcAft>
              <a:buClr>
                <a:srgbClr val="FFFFFF"/>
              </a:buClr>
              <a:buSzPts val="2000"/>
              <a:buChar char="◦"/>
            </a:pPr>
            <a:r>
              <a:rPr lang="en-GB" sz="2000"/>
              <a:t>int get_First_weekday(int year){</a:t>
            </a:r>
            <a:endParaRPr sz="2000"/>
          </a:p>
          <a:p>
            <a:pPr indent="-182880" lvl="0" marL="182880" rtl="0" algn="l">
              <a:lnSpc>
                <a:spcPct val="120000"/>
              </a:lnSpc>
              <a:spcBef>
                <a:spcPts val="900"/>
              </a:spcBef>
              <a:spcAft>
                <a:spcPts val="0"/>
              </a:spcAft>
              <a:buClr>
                <a:srgbClr val="FFFFFF"/>
              </a:buClr>
              <a:buSzPts val="2000"/>
              <a:buChar char="◦"/>
            </a:pPr>
            <a:r>
              <a:rPr lang="en-GB" sz="2000"/>
              <a:t>    int day;</a:t>
            </a:r>
            <a:endParaRPr/>
          </a:p>
          <a:p>
            <a:pPr indent="-182880" lvl="0" marL="182880" rtl="0" algn="l">
              <a:lnSpc>
                <a:spcPct val="120000"/>
              </a:lnSpc>
              <a:spcBef>
                <a:spcPts val="900"/>
              </a:spcBef>
              <a:spcAft>
                <a:spcPts val="0"/>
              </a:spcAft>
              <a:buClr>
                <a:srgbClr val="FFFFFF"/>
              </a:buClr>
              <a:buSzPts val="2000"/>
              <a:buChar char="◦"/>
            </a:pPr>
            <a:r>
              <a:rPr lang="en-GB" sz="2000"/>
              <a:t>    day = (((year - 1) * 365) + ((year - 1) / 4) - ((year - 1) / 100) + ((year) / 400) + 1) % 7; // this algo will return 0 for Sunday and 6 for Saturday only works for january</a:t>
            </a:r>
            <a:endParaRPr/>
          </a:p>
          <a:p>
            <a:pPr indent="-182880" lvl="0" marL="182880" rtl="0" algn="l">
              <a:lnSpc>
                <a:spcPct val="120000"/>
              </a:lnSpc>
              <a:spcBef>
                <a:spcPts val="900"/>
              </a:spcBef>
              <a:spcAft>
                <a:spcPts val="0"/>
              </a:spcAft>
              <a:buClr>
                <a:srgbClr val="FFFFFF"/>
              </a:buClr>
              <a:buSzPts val="2000"/>
              <a:buChar char="◦"/>
            </a:pPr>
            <a:r>
              <a:rPr lang="en-GB" sz="2000"/>
              <a:t>    return day;</a:t>
            </a:r>
            <a:endParaRPr/>
          </a:p>
          <a:p>
            <a:pPr indent="-182880" lvl="0" marL="182880" rtl="0" algn="l">
              <a:lnSpc>
                <a:spcPct val="120000"/>
              </a:lnSpc>
              <a:spcBef>
                <a:spcPts val="900"/>
              </a:spcBef>
              <a:spcAft>
                <a:spcPts val="0"/>
              </a:spcAft>
              <a:buClr>
                <a:srgbClr val="FFFFFF"/>
              </a:buClr>
              <a:buSzPts val="2000"/>
              <a:buChar char="◦"/>
            </a:pPr>
            <a:r>
              <a:rPr lang="en-GB" sz="2000"/>
              <a:t>}</a:t>
            </a:r>
            <a:endParaRPr/>
          </a:p>
          <a:p>
            <a:pPr indent="-93979" lvl="0" marL="182880" rtl="0" algn="l">
              <a:lnSpc>
                <a:spcPct val="120000"/>
              </a:lnSpc>
              <a:spcBef>
                <a:spcPts val="900"/>
              </a:spcBef>
              <a:spcAft>
                <a:spcPts val="0"/>
              </a:spcAft>
              <a:buClr>
                <a:srgbClr val="FFFFFF"/>
              </a:buClr>
              <a:buSzPts val="1400"/>
              <a:buNone/>
            </a:pPr>
            <a:r>
              <a:t/>
            </a:r>
            <a:endParaRPr/>
          </a:p>
          <a:p>
            <a:pPr indent="-182880" lvl="0" marL="182880" rtl="0" algn="l">
              <a:lnSpc>
                <a:spcPct val="120000"/>
              </a:lnSpc>
              <a:spcBef>
                <a:spcPts val="900"/>
              </a:spcBef>
              <a:spcAft>
                <a:spcPts val="0"/>
              </a:spcAft>
              <a:buClr>
                <a:srgbClr val="FFFFFF"/>
              </a:buClr>
              <a:buSzPts val="2000"/>
              <a:buChar char="◦"/>
            </a:pPr>
            <a:r>
              <a:rPr lang="en-GB" sz="2000"/>
              <a:t>int main()</a:t>
            </a:r>
            <a:endParaRPr/>
          </a:p>
          <a:p>
            <a:pPr indent="-182880" lvl="0" marL="182880" rtl="0" algn="l">
              <a:lnSpc>
                <a:spcPct val="120000"/>
              </a:lnSpc>
              <a:spcBef>
                <a:spcPts val="900"/>
              </a:spcBef>
              <a:spcAft>
                <a:spcPts val="0"/>
              </a:spcAft>
              <a:buClr>
                <a:srgbClr val="FFFFFF"/>
              </a:buClr>
              <a:buSzPts val="2000"/>
              <a:buChar char="◦"/>
            </a:pPr>
            <a:r>
              <a:rPr lang="en-GB" sz="2000"/>
              <a:t>{</a:t>
            </a:r>
            <a:endParaRPr/>
          </a:p>
          <a:p>
            <a:pPr indent="-182880" lvl="0" marL="182880" rtl="0" algn="l">
              <a:lnSpc>
                <a:spcPct val="120000"/>
              </a:lnSpc>
              <a:spcBef>
                <a:spcPts val="900"/>
              </a:spcBef>
              <a:spcAft>
                <a:spcPts val="0"/>
              </a:spcAft>
              <a:buClr>
                <a:srgbClr val="FFFFFF"/>
              </a:buClr>
              <a:buSzPts val="2000"/>
              <a:buChar char="◦"/>
            </a:pPr>
            <a:r>
              <a:rPr lang="en-GB" sz="2000"/>
              <a:t>    system("Color 0F"); //System fn is called here to add back ground color 0= black and text color F= white</a:t>
            </a:r>
            <a:endParaRPr/>
          </a:p>
          <a:p>
            <a:pPr indent="-182880" lvl="0" marL="182880" rtl="0" algn="l">
              <a:lnSpc>
                <a:spcPct val="120000"/>
              </a:lnSpc>
              <a:spcBef>
                <a:spcPts val="900"/>
              </a:spcBef>
              <a:spcAft>
                <a:spcPts val="0"/>
              </a:spcAft>
              <a:buClr>
                <a:srgbClr val="FFFFFF"/>
              </a:buClr>
              <a:buSzPts val="2000"/>
              <a:buChar char="◦"/>
            </a:pPr>
            <a:r>
              <a:rPr lang="en-GB" sz="2000"/>
              <a:t>    int choice;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416" name="Shape 416"/>
        <p:cNvGrpSpPr/>
        <p:nvPr/>
      </p:nvGrpSpPr>
      <p:grpSpPr>
        <a:xfrm>
          <a:off x="0" y="0"/>
          <a:ext cx="0" cy="0"/>
          <a:chOff x="0" y="0"/>
          <a:chExt cx="0" cy="0"/>
        </a:xfrm>
      </p:grpSpPr>
      <p:sp>
        <p:nvSpPr>
          <p:cNvPr id="417" name="Google Shape;417;p29"/>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8" name="Google Shape;418;p29"/>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(Contd...)</a:t>
            </a:r>
            <a:endParaRPr sz="4400">
              <a:solidFill>
                <a:schemeClr val="lt1"/>
              </a:solidFill>
            </a:endParaRPr>
          </a:p>
        </p:txBody>
      </p:sp>
      <p:sp>
        <p:nvSpPr>
          <p:cNvPr id="421" name="Google Shape;421;p29"/>
          <p:cNvSpPr txBox="1"/>
          <p:nvPr>
            <p:ph idx="1" type="body"/>
          </p:nvPr>
        </p:nvSpPr>
        <p:spPr>
          <a:xfrm>
            <a:off x="4903030" y="70648"/>
            <a:ext cx="7041679" cy="6668882"/>
          </a:xfrm>
          <a:prstGeom prst="rect">
            <a:avLst/>
          </a:prstGeom>
          <a:noFill/>
          <a:ln>
            <a:noFill/>
          </a:ln>
        </p:spPr>
        <p:txBody>
          <a:bodyPr anchorCtr="0" anchor="ctr" bIns="45700" lIns="91425" spcFirstLastPara="1" rIns="91425" wrap="square" tIns="45700">
            <a:normAutofit/>
          </a:bodyPr>
          <a:lstStyle/>
          <a:p>
            <a:pPr indent="-182880" lvl="0" marL="182880" rtl="0" algn="l">
              <a:lnSpc>
                <a:spcPct val="120000"/>
              </a:lnSpc>
              <a:spcBef>
                <a:spcPts val="0"/>
              </a:spcBef>
              <a:spcAft>
                <a:spcPts val="0"/>
              </a:spcAft>
              <a:buClr>
                <a:srgbClr val="FFFFFF"/>
              </a:buClr>
              <a:buSzPts val="2000"/>
              <a:buChar char="◦"/>
            </a:pPr>
            <a:r>
              <a:rPr lang="en-GB" sz="2000"/>
              <a:t>    do{</a:t>
            </a:r>
            <a:endParaRPr sz="2000"/>
          </a:p>
          <a:p>
            <a:pPr indent="-182880" lvl="0" marL="182880" rtl="0" algn="l">
              <a:lnSpc>
                <a:spcPct val="120000"/>
              </a:lnSpc>
              <a:spcBef>
                <a:spcPts val="900"/>
              </a:spcBef>
              <a:spcAft>
                <a:spcPts val="0"/>
              </a:spcAft>
              <a:buClr>
                <a:srgbClr val="FFFFFF"/>
              </a:buClr>
              <a:buSzPts val="2000"/>
              <a:buChar char="◦"/>
            </a:pPr>
            <a:r>
              <a:rPr lang="en-GB" sz="2000"/>
              <a:t>    printf("\n\n------------------------------------\n");</a:t>
            </a:r>
            <a:endParaRPr/>
          </a:p>
          <a:p>
            <a:pPr indent="-182880" lvl="0" marL="182880" rtl="0" algn="l">
              <a:lnSpc>
                <a:spcPct val="120000"/>
              </a:lnSpc>
              <a:spcBef>
                <a:spcPts val="900"/>
              </a:spcBef>
              <a:spcAft>
                <a:spcPts val="0"/>
              </a:spcAft>
              <a:buClr>
                <a:srgbClr val="FFFFFF"/>
              </a:buClr>
              <a:buSzPts val="2000"/>
              <a:buChar char="◦"/>
            </a:pPr>
            <a:r>
              <a:rPr lang="en-GB" sz="2000"/>
              <a:t>    printf("PRESS :\n 1.Show calendar for whole year\n 2.show monthly calendar\n 3.EXIT" );</a:t>
            </a:r>
            <a:endParaRPr/>
          </a:p>
          <a:p>
            <a:pPr indent="-182880" lvl="0" marL="182880" rtl="0" algn="l">
              <a:lnSpc>
                <a:spcPct val="120000"/>
              </a:lnSpc>
              <a:spcBef>
                <a:spcPts val="900"/>
              </a:spcBef>
              <a:spcAft>
                <a:spcPts val="0"/>
              </a:spcAft>
              <a:buClr>
                <a:srgbClr val="FFFFFF"/>
              </a:buClr>
              <a:buSzPts val="2000"/>
              <a:buChar char="◦"/>
            </a:pPr>
            <a:r>
              <a:rPr lang="en-GB" sz="2000"/>
              <a:t>    printf("\n------------------------------------\n");</a:t>
            </a:r>
            <a:endParaRPr/>
          </a:p>
          <a:p>
            <a:pPr indent="-182880" lvl="0" marL="182880" rtl="0" algn="l">
              <a:lnSpc>
                <a:spcPct val="120000"/>
              </a:lnSpc>
              <a:spcBef>
                <a:spcPts val="900"/>
              </a:spcBef>
              <a:spcAft>
                <a:spcPts val="0"/>
              </a:spcAft>
              <a:buClr>
                <a:srgbClr val="FFFFFF"/>
              </a:buClr>
              <a:buSzPts val="2000"/>
              <a:buChar char="◦"/>
            </a:pPr>
            <a:r>
              <a:rPr lang="en-GB" sz="2000"/>
              <a:t>    printf("Enter your choice: ");</a:t>
            </a:r>
            <a:endParaRPr/>
          </a:p>
          <a:p>
            <a:pPr indent="-182880" lvl="0" marL="182880" rtl="0" algn="l">
              <a:lnSpc>
                <a:spcPct val="120000"/>
              </a:lnSpc>
              <a:spcBef>
                <a:spcPts val="900"/>
              </a:spcBef>
              <a:spcAft>
                <a:spcPts val="0"/>
              </a:spcAft>
              <a:buClr>
                <a:srgbClr val="FFFFFF"/>
              </a:buClr>
              <a:buSzPts val="2000"/>
              <a:buChar char="◦"/>
            </a:pPr>
            <a:r>
              <a:rPr lang="en-GB" sz="2000"/>
              <a:t>    scanf("%d",&amp;choice);</a:t>
            </a:r>
            <a:endParaRPr/>
          </a:p>
          <a:p>
            <a:pPr indent="-182880" lvl="0" marL="182880" rtl="0" algn="l">
              <a:lnSpc>
                <a:spcPct val="120000"/>
              </a:lnSpc>
              <a:spcBef>
                <a:spcPts val="900"/>
              </a:spcBef>
              <a:spcAft>
                <a:spcPts val="0"/>
              </a:spcAft>
              <a:buClr>
                <a:srgbClr val="FFFFFF"/>
              </a:buClr>
              <a:buSzPts val="2000"/>
              <a:buChar char="◦"/>
            </a:pPr>
            <a:r>
              <a:rPr lang="en-GB" sz="2000"/>
              <a:t>    switch(choice){</a:t>
            </a:r>
            <a:endParaRPr/>
          </a:p>
          <a:p>
            <a:pPr indent="-182880" lvl="0" marL="182880" rtl="0" algn="l">
              <a:lnSpc>
                <a:spcPct val="120000"/>
              </a:lnSpc>
              <a:spcBef>
                <a:spcPts val="900"/>
              </a:spcBef>
              <a:spcAft>
                <a:spcPts val="0"/>
              </a:spcAft>
              <a:buClr>
                <a:srgbClr val="FFFFFF"/>
              </a:buClr>
              <a:buSzPts val="2000"/>
              <a:buChar char="◦"/>
            </a:pPr>
            <a:r>
              <a:rPr lang="en-GB" sz="2000"/>
              <a:t>        case 1:</a:t>
            </a:r>
            <a:endParaRPr/>
          </a:p>
          <a:p>
            <a:pPr indent="-182880" lvl="0" marL="182880" rtl="0" algn="l">
              <a:lnSpc>
                <a:spcPct val="120000"/>
              </a:lnSpc>
              <a:spcBef>
                <a:spcPts val="900"/>
              </a:spcBef>
              <a:spcAft>
                <a:spcPts val="0"/>
              </a:spcAft>
              <a:buClr>
                <a:srgbClr val="FFFFFF"/>
              </a:buClr>
              <a:buSzPts val="2000"/>
              <a:buChar char="◦"/>
            </a:pPr>
            <a:r>
              <a:rPr lang="en-GB" sz="2000"/>
              <a:t>            yearlyCalendar();</a:t>
            </a:r>
            <a:endParaRPr/>
          </a:p>
          <a:p>
            <a:pPr indent="-182880" lvl="0" marL="182880" rtl="0" algn="l">
              <a:lnSpc>
                <a:spcPct val="120000"/>
              </a:lnSpc>
              <a:spcBef>
                <a:spcPts val="900"/>
              </a:spcBef>
              <a:spcAft>
                <a:spcPts val="0"/>
              </a:spcAft>
              <a:buClr>
                <a:srgbClr val="FFFFFF"/>
              </a:buClr>
              <a:buSzPts val="2000"/>
              <a:buChar char="◦"/>
            </a:pPr>
            <a:r>
              <a:rPr lang="en-GB" sz="2000"/>
              <a:t>            break;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3"/>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3"/>
          <p:cNvSpPr/>
          <p:nvPr/>
        </p:nvSpPr>
        <p:spPr>
          <a:xfrm>
            <a:off x="210312" y="226665"/>
            <a:ext cx="11722608" cy="6382512"/>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txBox="1"/>
          <p:nvPr>
            <p:ph type="title"/>
          </p:nvPr>
        </p:nvSpPr>
        <p:spPr>
          <a:xfrm>
            <a:off x="1175512" y="870132"/>
            <a:ext cx="9792208" cy="152707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a:buNone/>
            </a:pPr>
            <a:r>
              <a:rPr lang="en-GB"/>
              <a:t>ABOUT MY CALENDAR PROGRAM:</a:t>
            </a:r>
            <a:endParaRPr/>
          </a:p>
        </p:txBody>
      </p:sp>
      <p:sp>
        <p:nvSpPr>
          <p:cNvPr id="174" name="Google Shape;174;p3"/>
          <p:cNvSpPr txBox="1"/>
          <p:nvPr>
            <p:ph idx="1" type="body"/>
          </p:nvPr>
        </p:nvSpPr>
        <p:spPr>
          <a:xfrm>
            <a:off x="1175512" y="2557849"/>
            <a:ext cx="9792208" cy="3407862"/>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SzPts val="1200"/>
              <a:buChar char="◦"/>
            </a:pPr>
            <a:r>
              <a:rPr lang="en-GB" sz="1200"/>
              <a:t>THE CALENDAR PROGRAM I HAVE CREATED HAS BEEN CREATED USING C –LANGUAGE.</a:t>
            </a:r>
            <a:endParaRPr/>
          </a:p>
          <a:p>
            <a:pPr indent="-182880" lvl="0" marL="182880" rtl="0" algn="l">
              <a:lnSpc>
                <a:spcPct val="110000"/>
              </a:lnSpc>
              <a:spcBef>
                <a:spcPts val="900"/>
              </a:spcBef>
              <a:spcAft>
                <a:spcPts val="0"/>
              </a:spcAft>
              <a:buClr>
                <a:srgbClr val="262626"/>
              </a:buClr>
              <a:buSzPts val="1200"/>
              <a:buChar char="◦"/>
            </a:pPr>
            <a:r>
              <a:rPr lang="en-GB" sz="1200"/>
              <a:t>THE CALENDAR PROGRAM HAS THREE OPTION:</a:t>
            </a:r>
            <a:endParaRPr/>
          </a:p>
          <a:p>
            <a:pPr indent="-182880" lvl="0" marL="182880" rtl="0" algn="l">
              <a:lnSpc>
                <a:spcPct val="110000"/>
              </a:lnSpc>
              <a:spcBef>
                <a:spcPts val="900"/>
              </a:spcBef>
              <a:spcAft>
                <a:spcPts val="0"/>
              </a:spcAft>
              <a:buClr>
                <a:srgbClr val="262626"/>
              </a:buClr>
              <a:buSzPts val="1200"/>
              <a:buChar char="◦"/>
            </a:pPr>
            <a:r>
              <a:rPr lang="en-GB" sz="1200"/>
              <a:t>&gt;&gt;YEARLY CALENDAR&gt;IT DISPLAYS THE WHOLE YEARS CALENDAR  ON ENTERING THE YEAR</a:t>
            </a:r>
            <a:endParaRPr/>
          </a:p>
          <a:p>
            <a:pPr indent="-182880" lvl="0" marL="182880" rtl="0" algn="l">
              <a:lnSpc>
                <a:spcPct val="110000"/>
              </a:lnSpc>
              <a:spcBef>
                <a:spcPts val="900"/>
              </a:spcBef>
              <a:spcAft>
                <a:spcPts val="0"/>
              </a:spcAft>
              <a:buClr>
                <a:srgbClr val="262626"/>
              </a:buClr>
              <a:buSzPts val="1200"/>
              <a:buChar char="◦"/>
            </a:pPr>
            <a:r>
              <a:rPr lang="en-GB" sz="1200"/>
              <a:t>&gt;&gt;MONTHLY CALENDAR&gt;IT DISPLAYS A PARTICULAR  MONTH'S CALENDAR OF A YEAR ON ENTERING MONTH AND YEAR.</a:t>
            </a:r>
            <a:endParaRPr/>
          </a:p>
          <a:p>
            <a:pPr indent="-182880" lvl="0" marL="182880" rtl="0" algn="l">
              <a:lnSpc>
                <a:spcPct val="110000"/>
              </a:lnSpc>
              <a:spcBef>
                <a:spcPts val="900"/>
              </a:spcBef>
              <a:spcAft>
                <a:spcPts val="0"/>
              </a:spcAft>
              <a:buClr>
                <a:srgbClr val="262626"/>
              </a:buClr>
              <a:buSzPts val="1200"/>
              <a:buChar char="◦"/>
            </a:pPr>
            <a:r>
              <a:rPr lang="en-GB" sz="1200"/>
              <a:t>&gt;&gt;EXIT&gt;TO EXIT THE PROGRAM</a:t>
            </a:r>
            <a:endParaRPr/>
          </a:p>
          <a:p>
            <a:pPr indent="-182880" lvl="0" marL="182880" rtl="0" algn="l">
              <a:lnSpc>
                <a:spcPct val="110000"/>
              </a:lnSpc>
              <a:spcBef>
                <a:spcPts val="900"/>
              </a:spcBef>
              <a:spcAft>
                <a:spcPts val="0"/>
              </a:spcAft>
              <a:buClr>
                <a:srgbClr val="262626"/>
              </a:buClr>
              <a:buSzPts val="1200"/>
              <a:buChar char="◦"/>
            </a:pPr>
            <a:r>
              <a:rPr lang="en-GB" sz="1200"/>
              <a:t>TO ACHIEVE THESE FUNCTION IN MY PROGRAM I CREATED FOUR FN'S:</a:t>
            </a:r>
            <a:endParaRPr/>
          </a:p>
          <a:p>
            <a:pPr indent="-182880" lvl="0" marL="182880" rtl="0" algn="l">
              <a:lnSpc>
                <a:spcPct val="110000"/>
              </a:lnSpc>
              <a:spcBef>
                <a:spcPts val="900"/>
              </a:spcBef>
              <a:spcAft>
                <a:spcPts val="0"/>
              </a:spcAft>
              <a:buClr>
                <a:srgbClr val="262626"/>
              </a:buClr>
              <a:buSzPts val="1200"/>
              <a:buChar char="◦"/>
            </a:pPr>
            <a:r>
              <a:rPr lang="en-GB" sz="1200"/>
              <a:t>&gt;&gt;yearlyCalendar()&gt;TO DISPLAY THE YEARLY CALENDAR WITH DAYS AND DATES</a:t>
            </a:r>
            <a:endParaRPr sz="1200"/>
          </a:p>
          <a:p>
            <a:pPr indent="-182880" lvl="0" marL="182880" rtl="0" algn="l">
              <a:lnSpc>
                <a:spcPct val="110000"/>
              </a:lnSpc>
              <a:spcBef>
                <a:spcPts val="900"/>
              </a:spcBef>
              <a:spcAft>
                <a:spcPts val="0"/>
              </a:spcAft>
              <a:buClr>
                <a:srgbClr val="262626"/>
              </a:buClr>
              <a:buSzPts val="1200"/>
              <a:buChar char="◦"/>
            </a:pPr>
            <a:r>
              <a:rPr lang="en-GB" sz="1200"/>
              <a:t>&gt;&gt;monthlyCalendar()&gt;TO DISPLAY THE MONTHLY CALENDAR WITH DAYS AND DATES</a:t>
            </a:r>
            <a:endParaRPr/>
          </a:p>
          <a:p>
            <a:pPr indent="-182880" lvl="0" marL="182880" rtl="0" algn="l">
              <a:lnSpc>
                <a:spcPct val="110000"/>
              </a:lnSpc>
              <a:spcBef>
                <a:spcPts val="900"/>
              </a:spcBef>
              <a:spcAft>
                <a:spcPts val="0"/>
              </a:spcAft>
              <a:buClr>
                <a:srgbClr val="262626"/>
              </a:buClr>
              <a:buSzPts val="1200"/>
              <a:buChar char="◦"/>
            </a:pPr>
            <a:r>
              <a:rPr lang="en-GB" sz="1200"/>
              <a:t>&gt;&gt;DayOfWeek()&gt;IT RETURNS THE FIRST DAY OF ANY WEEK ON ENTERING MONTH AND THE YEAR TO THE monthlyCalendar()</a:t>
            </a:r>
            <a:endParaRPr/>
          </a:p>
          <a:p>
            <a:pPr indent="-182880" lvl="0" marL="182880" rtl="0" algn="l">
              <a:lnSpc>
                <a:spcPct val="110000"/>
              </a:lnSpc>
              <a:spcBef>
                <a:spcPts val="900"/>
              </a:spcBef>
              <a:spcAft>
                <a:spcPts val="0"/>
              </a:spcAft>
              <a:buClr>
                <a:srgbClr val="262626"/>
              </a:buClr>
              <a:buSzPts val="1200"/>
              <a:buChar char="◦"/>
            </a:pPr>
            <a:r>
              <a:rPr lang="en-GB" sz="1200"/>
              <a:t>&gt;&gt;get_First_weekday()&gt;IT RETURNS THE FIRST DAY OF JANUARY ON ENTERING THE YEAR TO  yearlyCalendar()</a:t>
            </a:r>
            <a:endParaRPr sz="1200"/>
          </a:p>
          <a:p>
            <a:pPr indent="-106679" lvl="0" marL="182880" rtl="0" algn="l">
              <a:lnSpc>
                <a:spcPct val="110000"/>
              </a:lnSpc>
              <a:spcBef>
                <a:spcPts val="900"/>
              </a:spcBef>
              <a:spcAft>
                <a:spcPts val="0"/>
              </a:spcAft>
              <a:buClr>
                <a:srgbClr val="262626"/>
              </a:buClr>
              <a:buSzPts val="1200"/>
              <a:buNone/>
            </a:pPr>
            <a:r>
              <a:t/>
            </a:r>
            <a:endParaRPr sz="1200"/>
          </a:p>
          <a:p>
            <a:pPr indent="-106679" lvl="0" marL="182880" rtl="0" algn="l">
              <a:lnSpc>
                <a:spcPct val="110000"/>
              </a:lnSpc>
              <a:spcBef>
                <a:spcPts val="900"/>
              </a:spcBef>
              <a:spcAft>
                <a:spcPts val="0"/>
              </a:spcAft>
              <a:buClr>
                <a:srgbClr val="262626"/>
              </a:buClr>
              <a:buSzPts val="1200"/>
              <a:buNone/>
            </a:pPr>
            <a:r>
              <a:t/>
            </a:r>
            <a:endParaRPr sz="1200"/>
          </a:p>
          <a:p>
            <a:pPr indent="-106679" lvl="0" marL="182880" rtl="0" algn="l">
              <a:lnSpc>
                <a:spcPct val="110000"/>
              </a:lnSpc>
              <a:spcBef>
                <a:spcPts val="900"/>
              </a:spcBef>
              <a:spcAft>
                <a:spcPts val="0"/>
              </a:spcAft>
              <a:buClr>
                <a:srgbClr val="262626"/>
              </a:buClr>
              <a:buSzPts val="1200"/>
              <a:buNone/>
            </a:pPr>
            <a:r>
              <a:t/>
            </a:r>
            <a:endParaRPr sz="1200"/>
          </a:p>
          <a:p>
            <a:pPr indent="-106679" lvl="0" marL="182880" rtl="0" algn="l">
              <a:lnSpc>
                <a:spcPct val="110000"/>
              </a:lnSpc>
              <a:spcBef>
                <a:spcPts val="900"/>
              </a:spcBef>
              <a:spcAft>
                <a:spcPts val="0"/>
              </a:spcAft>
              <a:buClr>
                <a:srgbClr val="262626"/>
              </a:buClr>
              <a:buSzPts val="1200"/>
              <a:buNone/>
            </a:pPr>
            <a:r>
              <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425" name="Shape 425"/>
        <p:cNvGrpSpPr/>
        <p:nvPr/>
      </p:nvGrpSpPr>
      <p:grpSpPr>
        <a:xfrm>
          <a:off x="0" y="0"/>
          <a:ext cx="0" cy="0"/>
          <a:chOff x="0" y="0"/>
          <a:chExt cx="0" cy="0"/>
        </a:xfrm>
      </p:grpSpPr>
      <p:sp>
        <p:nvSpPr>
          <p:cNvPr id="426" name="Google Shape;426;p30"/>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30"/>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(Contd...)</a:t>
            </a:r>
            <a:endParaRPr sz="4400">
              <a:solidFill>
                <a:schemeClr val="lt1"/>
              </a:solidFill>
            </a:endParaRPr>
          </a:p>
        </p:txBody>
      </p:sp>
      <p:sp>
        <p:nvSpPr>
          <p:cNvPr id="430" name="Google Shape;430;p30"/>
          <p:cNvSpPr txBox="1"/>
          <p:nvPr>
            <p:ph idx="1" type="body"/>
          </p:nvPr>
        </p:nvSpPr>
        <p:spPr>
          <a:xfrm>
            <a:off x="4903030" y="70648"/>
            <a:ext cx="7041679" cy="6668882"/>
          </a:xfrm>
          <a:prstGeom prst="rect">
            <a:avLst/>
          </a:prstGeom>
          <a:noFill/>
          <a:ln>
            <a:noFill/>
          </a:ln>
        </p:spPr>
        <p:txBody>
          <a:bodyPr anchorCtr="0" anchor="ctr" bIns="45700" lIns="91425" spcFirstLastPara="1" rIns="91425" wrap="square" tIns="45700">
            <a:normAutofit/>
          </a:bodyPr>
          <a:lstStyle/>
          <a:p>
            <a:pPr indent="-182880" lvl="0" marL="182880" rtl="0" algn="l">
              <a:lnSpc>
                <a:spcPct val="120000"/>
              </a:lnSpc>
              <a:spcBef>
                <a:spcPts val="0"/>
              </a:spcBef>
              <a:spcAft>
                <a:spcPts val="0"/>
              </a:spcAft>
              <a:buClr>
                <a:srgbClr val="FFFFFF"/>
              </a:buClr>
              <a:buSzPts val="2000"/>
              <a:buChar char="◦"/>
            </a:pPr>
            <a:r>
              <a:rPr lang="en-GB" sz="2000"/>
              <a:t>            case 2:</a:t>
            </a:r>
            <a:endParaRPr/>
          </a:p>
          <a:p>
            <a:pPr indent="-182880" lvl="0" marL="182880" rtl="0" algn="l">
              <a:lnSpc>
                <a:spcPct val="120000"/>
              </a:lnSpc>
              <a:spcBef>
                <a:spcPts val="900"/>
              </a:spcBef>
              <a:spcAft>
                <a:spcPts val="0"/>
              </a:spcAft>
              <a:buClr>
                <a:srgbClr val="FFFFFF"/>
              </a:buClr>
              <a:buSzPts val="2000"/>
              <a:buChar char="◦"/>
            </a:pPr>
            <a:r>
              <a:rPr lang="en-GB" sz="2000"/>
              <a:t>            monthlyCalendar();</a:t>
            </a:r>
            <a:endParaRPr/>
          </a:p>
          <a:p>
            <a:pPr indent="-182880" lvl="0" marL="182880" rtl="0" algn="l">
              <a:lnSpc>
                <a:spcPct val="120000"/>
              </a:lnSpc>
              <a:spcBef>
                <a:spcPts val="900"/>
              </a:spcBef>
              <a:spcAft>
                <a:spcPts val="0"/>
              </a:spcAft>
              <a:buClr>
                <a:srgbClr val="FFFFFF"/>
              </a:buClr>
              <a:buSzPts val="2000"/>
              <a:buChar char="◦"/>
            </a:pPr>
            <a:r>
              <a:rPr lang="en-GB" sz="2000"/>
              <a:t>            break;</a:t>
            </a:r>
            <a:endParaRPr/>
          </a:p>
          <a:p>
            <a:pPr indent="-182880" lvl="0" marL="182880" rtl="0" algn="l">
              <a:lnSpc>
                <a:spcPct val="120000"/>
              </a:lnSpc>
              <a:spcBef>
                <a:spcPts val="900"/>
              </a:spcBef>
              <a:spcAft>
                <a:spcPts val="0"/>
              </a:spcAft>
              <a:buClr>
                <a:srgbClr val="FFFFFF"/>
              </a:buClr>
              <a:buSzPts val="2000"/>
              <a:buChar char="◦"/>
            </a:pPr>
            <a:r>
              <a:rPr lang="en-GB" sz="2000"/>
              <a:t>        case 3:</a:t>
            </a:r>
            <a:endParaRPr/>
          </a:p>
          <a:p>
            <a:pPr indent="-182880" lvl="0" marL="182880" rtl="0" algn="l">
              <a:lnSpc>
                <a:spcPct val="120000"/>
              </a:lnSpc>
              <a:spcBef>
                <a:spcPts val="900"/>
              </a:spcBef>
              <a:spcAft>
                <a:spcPts val="0"/>
              </a:spcAft>
              <a:buClr>
                <a:srgbClr val="FFFFFF"/>
              </a:buClr>
              <a:buSzPts val="2000"/>
              <a:buChar char="◦"/>
            </a:pPr>
            <a:r>
              <a:rPr lang="en-GB" sz="2000"/>
              <a:t>            printf("\nExiting program\n");</a:t>
            </a:r>
            <a:endParaRPr/>
          </a:p>
          <a:p>
            <a:pPr indent="-182880" lvl="0" marL="182880" rtl="0" algn="l">
              <a:lnSpc>
                <a:spcPct val="120000"/>
              </a:lnSpc>
              <a:spcBef>
                <a:spcPts val="900"/>
              </a:spcBef>
              <a:spcAft>
                <a:spcPts val="0"/>
              </a:spcAft>
              <a:buClr>
                <a:srgbClr val="FFFFFF"/>
              </a:buClr>
              <a:buSzPts val="2000"/>
              <a:buChar char="◦"/>
            </a:pPr>
            <a:r>
              <a:rPr lang="en-GB" sz="2000"/>
              <a:t>            break;</a:t>
            </a:r>
            <a:endParaRPr/>
          </a:p>
          <a:p>
            <a:pPr indent="-182880" lvl="0" marL="182880" rtl="0" algn="l">
              <a:lnSpc>
                <a:spcPct val="120000"/>
              </a:lnSpc>
              <a:spcBef>
                <a:spcPts val="900"/>
              </a:spcBef>
              <a:spcAft>
                <a:spcPts val="0"/>
              </a:spcAft>
              <a:buClr>
                <a:srgbClr val="FFFFFF"/>
              </a:buClr>
              <a:buSzPts val="2000"/>
              <a:buChar char="◦"/>
            </a:pPr>
            <a:r>
              <a:rPr lang="en-GB" sz="2000"/>
              <a:t>        default:</a:t>
            </a:r>
            <a:endParaRPr/>
          </a:p>
          <a:p>
            <a:pPr indent="-182880" lvl="0" marL="182880" rtl="0" algn="l">
              <a:lnSpc>
                <a:spcPct val="120000"/>
              </a:lnSpc>
              <a:spcBef>
                <a:spcPts val="900"/>
              </a:spcBef>
              <a:spcAft>
                <a:spcPts val="0"/>
              </a:spcAft>
              <a:buClr>
                <a:srgbClr val="FFFFFF"/>
              </a:buClr>
              <a:buSzPts val="2000"/>
              <a:buChar char="◦"/>
            </a:pPr>
            <a:r>
              <a:rPr lang="en-GB" sz="2000"/>
              <a:t>            printf("\nEntered choice doesn't exist ... please enter correct value\n ");</a:t>
            </a:r>
            <a:endParaRPr/>
          </a:p>
          <a:p>
            <a:pPr indent="-182880" lvl="0" marL="182880" rtl="0" algn="l">
              <a:lnSpc>
                <a:spcPct val="120000"/>
              </a:lnSpc>
              <a:spcBef>
                <a:spcPts val="900"/>
              </a:spcBef>
              <a:spcAft>
                <a:spcPts val="0"/>
              </a:spcAft>
              <a:buClr>
                <a:srgbClr val="FFFFFF"/>
              </a:buClr>
              <a:buSzPts val="2000"/>
              <a:buChar char="◦"/>
            </a:pPr>
            <a:r>
              <a:rPr lang="en-GB" sz="2000"/>
              <a:t>    }</a:t>
            </a:r>
            <a:endParaRPr/>
          </a:p>
          <a:p>
            <a:pPr indent="-182880" lvl="0" marL="182880" rtl="0" algn="l">
              <a:lnSpc>
                <a:spcPct val="120000"/>
              </a:lnSpc>
              <a:spcBef>
                <a:spcPts val="900"/>
              </a:spcBef>
              <a:spcAft>
                <a:spcPts val="0"/>
              </a:spcAft>
              <a:buClr>
                <a:srgbClr val="FFFFFF"/>
              </a:buClr>
              <a:buSzPts val="2000"/>
              <a:buChar char="◦"/>
            </a:pPr>
            <a:r>
              <a:rPr lang="en-GB" sz="2000"/>
              <a:t>}while(choice!=3);</a:t>
            </a:r>
            <a:endParaRPr/>
          </a:p>
          <a:p>
            <a:pPr indent="-182880" lvl="0" marL="182880" rtl="0" algn="l">
              <a:lnSpc>
                <a:spcPct val="120000"/>
              </a:lnSpc>
              <a:spcBef>
                <a:spcPts val="900"/>
              </a:spcBef>
              <a:spcAft>
                <a:spcPts val="0"/>
              </a:spcAft>
              <a:buClr>
                <a:srgbClr val="FFFFFF"/>
              </a:buClr>
              <a:buSzPts val="2000"/>
              <a:buChar char="◦"/>
            </a:pPr>
            <a:r>
              <a:rPr lang="en-GB" sz="2000"/>
              <a:t>return 0;</a:t>
            </a:r>
            <a:endParaRPr/>
          </a:p>
          <a:p>
            <a:pPr indent="-182880" lvl="0" marL="182880" rtl="0" algn="l">
              <a:lnSpc>
                <a:spcPct val="120000"/>
              </a:lnSpc>
              <a:spcBef>
                <a:spcPts val="900"/>
              </a:spcBef>
              <a:spcAft>
                <a:spcPts val="0"/>
              </a:spcAft>
              <a:buClr>
                <a:srgbClr val="FFFFFF"/>
              </a:buClr>
              <a:buSzPts val="2000"/>
              <a:buChar char="◦"/>
            </a:pPr>
            <a:r>
              <a:rPr lang="en-GB" sz="2000"/>
              <a:t>}</a:t>
            </a:r>
            <a:endParaRPr/>
          </a:p>
          <a:p>
            <a:pPr indent="-55879" lvl="0" marL="182880" rtl="0" algn="l">
              <a:lnSpc>
                <a:spcPct val="120000"/>
              </a:lnSpc>
              <a:spcBef>
                <a:spcPts val="900"/>
              </a:spcBef>
              <a:spcAft>
                <a:spcPts val="0"/>
              </a:spcAft>
              <a:buClr>
                <a:srgbClr val="FFFFFF"/>
              </a:buClr>
              <a:buSzPts val="2000"/>
              <a:buNone/>
            </a:pPr>
            <a:r>
              <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60000" ty="0" sy="60000"/>
        </a:blipFill>
      </p:bgPr>
    </p:bg>
    <p:spTree>
      <p:nvGrpSpPr>
        <p:cNvPr id="434" name="Shape 434"/>
        <p:cNvGrpSpPr/>
        <p:nvPr/>
      </p:nvGrpSpPr>
      <p:grpSpPr>
        <a:xfrm>
          <a:off x="0" y="0"/>
          <a:ext cx="0" cy="0"/>
          <a:chOff x="0" y="0"/>
          <a:chExt cx="0" cy="0"/>
        </a:xfrm>
      </p:grpSpPr>
      <p:sp>
        <p:nvSpPr>
          <p:cNvPr id="435" name="Google Shape;435;p31"/>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31"/>
          <p:cNvSpPr/>
          <p:nvPr/>
        </p:nvSpPr>
        <p:spPr>
          <a:xfrm>
            <a:off x="1307870" y="1267730"/>
            <a:ext cx="9576262" cy="4307950"/>
          </a:xfrm>
          <a:prstGeom prst="rect">
            <a:avLst/>
          </a:prstGeom>
          <a:blipFill rotWithShape="1">
            <a:blip r:embed="rId3">
              <a:alphaModFix/>
            </a:blip>
            <a:tile algn="tl" flip="none" tx="0" sx="60000" ty="0" sy="60000"/>
          </a:blip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1447801" y="1411615"/>
            <a:ext cx="9296400" cy="4034770"/>
          </a:xfrm>
          <a:prstGeom prst="rect">
            <a:avLst/>
          </a:prstGeom>
          <a:noFill/>
          <a:ln cap="sq" cmpd="sng" w="9525">
            <a:solidFill>
              <a:srgbClr val="3F3F3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 name="Google Shape;439;p31"/>
          <p:cNvGrpSpPr/>
          <p:nvPr/>
        </p:nvGrpSpPr>
        <p:grpSpPr>
          <a:xfrm>
            <a:off x="5250180" y="1267730"/>
            <a:ext cx="1691640" cy="615934"/>
            <a:chOff x="5250180" y="1267730"/>
            <a:chExt cx="1691640" cy="615934"/>
          </a:xfrm>
        </p:grpSpPr>
        <p:cxnSp>
          <p:nvCxnSpPr>
            <p:cNvPr id="440" name="Google Shape;440;p31"/>
            <p:cNvCxnSpPr/>
            <p:nvPr/>
          </p:nvCxnSpPr>
          <p:spPr>
            <a:xfrm>
              <a:off x="525018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441" name="Google Shape;441;p31"/>
            <p:cNvCxnSpPr/>
            <p:nvPr/>
          </p:nvCxnSpPr>
          <p:spPr>
            <a:xfrm>
              <a:off x="6941820" y="1267730"/>
              <a:ext cx="0" cy="612648"/>
            </a:xfrm>
            <a:prstGeom prst="straightConnector1">
              <a:avLst/>
            </a:prstGeom>
            <a:solidFill>
              <a:srgbClr val="262626"/>
            </a:solidFill>
            <a:ln cap="flat" cmpd="sng" w="9525">
              <a:solidFill>
                <a:srgbClr val="FFFFFF"/>
              </a:solidFill>
              <a:prstDash val="solid"/>
              <a:miter lim="800000"/>
              <a:headEnd len="sm" w="sm" type="none"/>
              <a:tailEnd len="sm" w="sm" type="none"/>
            </a:ln>
          </p:spPr>
        </p:cxnSp>
        <p:cxnSp>
          <p:nvCxnSpPr>
            <p:cNvPr id="442" name="Google Shape;442;p31"/>
            <p:cNvCxnSpPr/>
            <p:nvPr/>
          </p:nvCxnSpPr>
          <p:spPr>
            <a:xfrm>
              <a:off x="5250180" y="1883664"/>
              <a:ext cx="1691640" cy="0"/>
            </a:xfrm>
            <a:prstGeom prst="straightConnector1">
              <a:avLst/>
            </a:prstGeom>
            <a:solidFill>
              <a:srgbClr val="262626"/>
            </a:solidFill>
            <a:ln cap="flat" cmpd="sng" w="9525">
              <a:solidFill>
                <a:srgbClr val="FFFFFF"/>
              </a:solidFill>
              <a:prstDash val="solid"/>
              <a:miter lim="800000"/>
              <a:headEnd len="sm" w="sm" type="none"/>
              <a:tailEnd len="sm" w="sm" type="none"/>
            </a:ln>
          </p:spPr>
        </p:cxnSp>
      </p:grpSp>
      <p:sp>
        <p:nvSpPr>
          <p:cNvPr id="443" name="Google Shape;443;p31"/>
          <p:cNvSpPr/>
          <p:nvPr/>
        </p:nvSpPr>
        <p:spPr>
          <a:xfrm>
            <a:off x="0" y="0"/>
            <a:ext cx="12192000" cy="6858000"/>
          </a:xfrm>
          <a:prstGeom prst="rect">
            <a:avLst/>
          </a:prstGeom>
          <a:blipFill rotWithShape="1">
            <a:blip r:embed="rId3">
              <a:alphaModFix/>
            </a:blip>
            <a:tile algn="tl" flip="none" tx="0" sx="60000" ty="0" sy="6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4" name="Google Shape;444;p31"/>
          <p:cNvSpPr/>
          <p:nvPr/>
        </p:nvSpPr>
        <p:spPr>
          <a:xfrm>
            <a:off x="453190" y="457200"/>
            <a:ext cx="11281609"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616738" y="621793"/>
            <a:ext cx="10954512" cy="561441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txBox="1"/>
          <p:nvPr>
            <p:ph type="title"/>
          </p:nvPr>
        </p:nvSpPr>
        <p:spPr>
          <a:xfrm>
            <a:off x="1209040" y="1754659"/>
            <a:ext cx="9860547" cy="3005463"/>
          </a:xfrm>
          <a:prstGeom prst="rect">
            <a:avLst/>
          </a:prstGeom>
          <a:noFill/>
          <a:ln>
            <a:noFill/>
          </a:ln>
        </p:spPr>
        <p:txBody>
          <a:bodyPr anchorCtr="0" anchor="ctr" bIns="45700" lIns="91425" spcFirstLastPara="1" rIns="91425" wrap="square" tIns="45700">
            <a:normAutofit/>
          </a:bodyPr>
          <a:lstStyle/>
          <a:p>
            <a:pPr indent="0" lvl="0" marL="0" rtl="0" algn="ctr">
              <a:lnSpc>
                <a:spcPct val="83000"/>
              </a:lnSpc>
              <a:spcBef>
                <a:spcPts val="0"/>
              </a:spcBef>
              <a:spcAft>
                <a:spcPts val="0"/>
              </a:spcAft>
              <a:buClr>
                <a:srgbClr val="FFFFFF"/>
              </a:buClr>
              <a:buSzPts val="6800"/>
              <a:buFont typeface="Arial"/>
              <a:buNone/>
            </a:pPr>
            <a:r>
              <a:rPr lang="en-GB" sz="6800" cap="none">
                <a:solidFill>
                  <a:srgbClr val="FFFFFF"/>
                </a:solidFill>
              </a:rPr>
              <a:t>QUIZ PROGRAM </a:t>
            </a:r>
            <a:br>
              <a:rPr lang="en-GB" sz="6800" cap="none">
                <a:solidFill>
                  <a:srgbClr val="FFFFFF"/>
                </a:solidFill>
              </a:rPr>
            </a:br>
            <a:r>
              <a:rPr lang="en-GB" sz="6800" cap="none">
                <a:solidFill>
                  <a:srgbClr val="FFFFFF"/>
                </a:solidFill>
              </a:rPr>
              <a:t>-</a:t>
            </a:r>
            <a:endParaRPr/>
          </a:p>
        </p:txBody>
      </p:sp>
      <p:sp>
        <p:nvSpPr>
          <p:cNvPr id="447" name="Google Shape;447;p31"/>
          <p:cNvSpPr/>
          <p:nvPr/>
        </p:nvSpPr>
        <p:spPr>
          <a:xfrm>
            <a:off x="5135880" y="446824"/>
            <a:ext cx="1920240" cy="73152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31"/>
          <p:cNvCxnSpPr/>
          <p:nvPr/>
        </p:nvCxnSpPr>
        <p:spPr>
          <a:xfrm>
            <a:off x="5250180" y="455369"/>
            <a:ext cx="0" cy="640080"/>
          </a:xfrm>
          <a:prstGeom prst="straightConnector1">
            <a:avLst/>
          </a:prstGeom>
          <a:solidFill>
            <a:srgbClr val="262626"/>
          </a:solidFill>
          <a:ln cap="flat" cmpd="sng" w="9525">
            <a:solidFill>
              <a:srgbClr val="000000"/>
            </a:solidFill>
            <a:prstDash val="solid"/>
            <a:miter lim="800000"/>
            <a:headEnd len="sm" w="sm" type="none"/>
            <a:tailEnd len="sm" w="sm" type="none"/>
          </a:ln>
        </p:spPr>
      </p:cxnSp>
      <p:cxnSp>
        <p:nvCxnSpPr>
          <p:cNvPr id="449" name="Google Shape;449;p31"/>
          <p:cNvCxnSpPr/>
          <p:nvPr/>
        </p:nvCxnSpPr>
        <p:spPr>
          <a:xfrm>
            <a:off x="6941820" y="455369"/>
            <a:ext cx="0" cy="640080"/>
          </a:xfrm>
          <a:prstGeom prst="straightConnector1">
            <a:avLst/>
          </a:prstGeom>
          <a:solidFill>
            <a:srgbClr val="262626"/>
          </a:solidFill>
          <a:ln cap="flat" cmpd="sng" w="9525">
            <a:solidFill>
              <a:srgbClr val="000000"/>
            </a:solidFill>
            <a:prstDash val="solid"/>
            <a:miter lim="800000"/>
            <a:headEnd len="sm" w="sm" type="none"/>
            <a:tailEnd len="sm" w="sm" type="none"/>
          </a:ln>
        </p:spPr>
      </p:cxnSp>
      <p:cxnSp>
        <p:nvCxnSpPr>
          <p:cNvPr id="450" name="Google Shape;450;p31"/>
          <p:cNvCxnSpPr/>
          <p:nvPr/>
        </p:nvCxnSpPr>
        <p:spPr>
          <a:xfrm>
            <a:off x="5250180" y="1100664"/>
            <a:ext cx="1691640" cy="0"/>
          </a:xfrm>
          <a:prstGeom prst="straightConnector1">
            <a:avLst/>
          </a:prstGeom>
          <a:solidFill>
            <a:srgbClr val="262626"/>
          </a:solidFill>
          <a:ln cap="flat" cmpd="sng" w="9525">
            <a:solidFill>
              <a:srgbClr val="000000"/>
            </a:solidFill>
            <a:prstDash val="solid"/>
            <a:miter lim="800000"/>
            <a:headEnd len="sm" w="sm" type="none"/>
            <a:tailEnd len="sm" w="sm" type="none"/>
          </a:ln>
        </p:spPr>
      </p:cxnSp>
      <p:graphicFrame>
        <p:nvGraphicFramePr>
          <p:cNvPr id="451" name="Google Shape;451;p31"/>
          <p:cNvGraphicFramePr/>
          <p:nvPr/>
        </p:nvGraphicFramePr>
        <p:xfrm>
          <a:off x="2789207" y="4500113"/>
          <a:ext cx="3000000" cy="3000000"/>
        </p:xfrm>
        <a:graphic>
          <a:graphicData uri="http://schemas.openxmlformats.org/drawingml/2006/table">
            <a:tbl>
              <a:tblPr bandRow="1" firstRow="1">
                <a:noFill/>
                <a:tableStyleId>{1E409877-3C39-4E0B-87EB-4CD8FE6C5A65}</a:tableStyleId>
              </a:tblPr>
              <a:tblGrid>
                <a:gridCol w="3074175"/>
                <a:gridCol w="1896525"/>
                <a:gridCol w="2227575"/>
              </a:tblGrid>
              <a:tr h="635000">
                <a:tc>
                  <a:txBody>
                    <a:bodyPr/>
                    <a:lstStyle/>
                    <a:p>
                      <a:pPr indent="0" lvl="0" marL="0" marR="0" rtl="0" algn="l">
                        <a:spcBef>
                          <a:spcPts val="0"/>
                        </a:spcBef>
                        <a:spcAft>
                          <a:spcPts val="0"/>
                        </a:spcAft>
                        <a:buNone/>
                      </a:pPr>
                      <a:r>
                        <a:rPr lang="en-GB" sz="1800" u="none" cap="none" strike="noStrike"/>
                        <a:t>NAME: ​</a:t>
                      </a:r>
                      <a:endParaRPr b="1" i="0" sz="1800" u="none" cap="none" strike="noStrike">
                        <a:solidFill>
                          <a:srgbClr val="FFFFFF"/>
                        </a:solidFill>
                      </a:endParaRPr>
                    </a:p>
                  </a:txBody>
                  <a:tcPr marT="45725" marB="45725" marR="91450" marL="91450"/>
                </a:tc>
                <a:tc>
                  <a:txBody>
                    <a:bodyPr/>
                    <a:lstStyle/>
                    <a:p>
                      <a:pPr indent="0" lvl="0" marL="0" marR="0" rtl="0" algn="l">
                        <a:spcBef>
                          <a:spcPts val="0"/>
                        </a:spcBef>
                        <a:spcAft>
                          <a:spcPts val="0"/>
                        </a:spcAft>
                        <a:buNone/>
                      </a:pPr>
                      <a:r>
                        <a:rPr lang="en-GB" sz="1800" u="none" cap="none" strike="noStrike"/>
                        <a:t>SAP ID: ​</a:t>
                      </a:r>
                      <a:endParaRPr b="1" i="0" sz="1800" u="none" cap="none" strike="noStrike">
                        <a:solidFill>
                          <a:srgbClr val="FFFFFF"/>
                        </a:solidFill>
                      </a:endParaRPr>
                    </a:p>
                  </a:txBody>
                  <a:tcPr marT="45725" marB="45725" marR="91450" marL="91450"/>
                </a:tc>
                <a:tc>
                  <a:txBody>
                    <a:bodyPr/>
                    <a:lstStyle/>
                    <a:p>
                      <a:pPr indent="0" lvl="0" marL="0" marR="0" rtl="0" algn="l">
                        <a:spcBef>
                          <a:spcPts val="0"/>
                        </a:spcBef>
                        <a:spcAft>
                          <a:spcPts val="0"/>
                        </a:spcAft>
                        <a:buNone/>
                      </a:pPr>
                      <a:r>
                        <a:rPr lang="en-GB" sz="1800" u="none" cap="none" strike="noStrike"/>
                        <a:t>ROLL NO. ​</a:t>
                      </a:r>
                      <a:endParaRPr b="1" i="0" sz="1800" u="none" cap="none" strike="noStrike">
                        <a:solidFill>
                          <a:srgbClr val="FFFFFF"/>
                        </a:solidFill>
                      </a:endParaRPr>
                    </a:p>
                  </a:txBody>
                  <a:tcPr marT="45725" marB="45725" marR="91450" marL="91450"/>
                </a:tc>
              </a:tr>
              <a:tr h="282050">
                <a:tc>
                  <a:txBody>
                    <a:bodyPr/>
                    <a:lstStyle/>
                    <a:p>
                      <a:pPr indent="0" lvl="0" marL="0" marR="0" rtl="0" algn="l">
                        <a:spcBef>
                          <a:spcPts val="0"/>
                        </a:spcBef>
                        <a:spcAft>
                          <a:spcPts val="0"/>
                        </a:spcAft>
                        <a:buNone/>
                      </a:pPr>
                      <a:r>
                        <a:rPr lang="en-GB" sz="1800" u="none" cap="none" strike="noStrike"/>
                        <a:t>ARIHANT VARDHAN ​</a:t>
                      </a:r>
                      <a:endParaRPr b="0" i="0" sz="1800" u="none" cap="none" strike="noStrike">
                        <a:solidFill>
                          <a:srgbClr val="000000"/>
                        </a:solidFill>
                      </a:endParaRPr>
                    </a:p>
                  </a:txBody>
                  <a:tcPr marT="45725" marB="45725" marR="91450" marL="91450"/>
                </a:tc>
                <a:tc>
                  <a:txBody>
                    <a:bodyPr/>
                    <a:lstStyle/>
                    <a:p>
                      <a:pPr indent="0" lvl="0" marL="0" marR="0" rtl="0" algn="l">
                        <a:spcBef>
                          <a:spcPts val="0"/>
                        </a:spcBef>
                        <a:spcAft>
                          <a:spcPts val="0"/>
                        </a:spcAft>
                        <a:buNone/>
                      </a:pPr>
                      <a:r>
                        <a:rPr lang="en-GB" sz="1800" u="none" cap="none" strike="noStrike"/>
                        <a:t>500086019 ​</a:t>
                      </a:r>
                      <a:endParaRPr b="0" i="0" sz="1800" u="none" cap="none" strike="noStrike">
                        <a:solidFill>
                          <a:srgbClr val="000000"/>
                        </a:solidFill>
                      </a:endParaRPr>
                    </a:p>
                  </a:txBody>
                  <a:tcPr marT="45725" marB="45725" marR="91450" marL="91450"/>
                </a:tc>
                <a:tc>
                  <a:txBody>
                    <a:bodyPr/>
                    <a:lstStyle/>
                    <a:p>
                      <a:pPr indent="0" lvl="0" marL="0" marR="0" rtl="0" algn="l">
                        <a:spcBef>
                          <a:spcPts val="0"/>
                        </a:spcBef>
                        <a:spcAft>
                          <a:spcPts val="0"/>
                        </a:spcAft>
                        <a:buNone/>
                      </a:pPr>
                      <a:r>
                        <a:rPr lang="en-GB" sz="1800" u="none" cap="none" strike="noStrike"/>
                        <a:t>R2142201523 ​</a:t>
                      </a:r>
                      <a:endParaRPr b="0" i="0" sz="1800" u="none" cap="none" strike="noStrike">
                        <a:solidFill>
                          <a:srgbClr val="000000"/>
                        </a:solidFill>
                      </a:endParaRPr>
                    </a:p>
                  </a:txBody>
                  <a:tcPr marT="45725" marB="45725" marR="91450" marL="91450"/>
                </a:tc>
              </a:tr>
              <a:tr h="282050">
                <a:tc>
                  <a:txBody>
                    <a:bodyPr/>
                    <a:lstStyle/>
                    <a:p>
                      <a:pPr indent="0" lvl="0" marL="0" marR="0" rtl="0" algn="l">
                        <a:spcBef>
                          <a:spcPts val="0"/>
                        </a:spcBef>
                        <a:spcAft>
                          <a:spcPts val="0"/>
                        </a:spcAft>
                        <a:buNone/>
                      </a:pPr>
                      <a:r>
                        <a:rPr lang="en-GB" sz="1800" u="none" cap="none" strike="noStrike"/>
                        <a:t>ADARSH   TRIPATHI ​</a:t>
                      </a:r>
                      <a:endParaRPr b="0" i="0" sz="1800" u="none" cap="none" strike="noStrike">
                        <a:solidFill>
                          <a:srgbClr val="000000"/>
                        </a:solidFill>
                      </a:endParaRPr>
                    </a:p>
                  </a:txBody>
                  <a:tcPr marT="45725" marB="45725" marR="91450" marL="91450"/>
                </a:tc>
                <a:tc>
                  <a:txBody>
                    <a:bodyPr/>
                    <a:lstStyle/>
                    <a:p>
                      <a:pPr indent="0" lvl="0" marL="0" marR="0" rtl="0" algn="l">
                        <a:spcBef>
                          <a:spcPts val="0"/>
                        </a:spcBef>
                        <a:spcAft>
                          <a:spcPts val="0"/>
                        </a:spcAft>
                        <a:buNone/>
                      </a:pPr>
                      <a:r>
                        <a:rPr lang="en-GB" sz="1800" u="none" cap="none" strike="noStrike"/>
                        <a:t>500086025 ​</a:t>
                      </a:r>
                      <a:endParaRPr b="0" i="0" sz="1800" u="none" cap="none" strike="noStrike">
                        <a:solidFill>
                          <a:srgbClr val="000000"/>
                        </a:solidFill>
                      </a:endParaRPr>
                    </a:p>
                  </a:txBody>
                  <a:tcPr marT="45725" marB="45725" marR="91450" marL="91450"/>
                </a:tc>
                <a:tc>
                  <a:txBody>
                    <a:bodyPr/>
                    <a:lstStyle/>
                    <a:p>
                      <a:pPr indent="0" lvl="0" marL="0" marR="0" rtl="0" algn="l">
                        <a:spcBef>
                          <a:spcPts val="0"/>
                        </a:spcBef>
                        <a:spcAft>
                          <a:spcPts val="0"/>
                        </a:spcAft>
                        <a:buNone/>
                      </a:pPr>
                      <a:r>
                        <a:rPr lang="en-GB" sz="1800" u="none" cap="none" strike="noStrike"/>
                        <a:t>R2142201527 ​</a:t>
                      </a:r>
                      <a:endParaRPr b="0" i="0" sz="1800" u="none" cap="none" strike="noStrike">
                        <a:solidFill>
                          <a:srgbClr val="000000"/>
                        </a:solidFill>
                      </a:endParaRPr>
                    </a:p>
                  </a:txBody>
                  <a:tcPr marT="45725" marB="45725" marR="91450" marL="91450"/>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sp>
        <p:nvSpPr>
          <p:cNvPr id="456" name="Google Shape;456;p32"/>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32"/>
          <p:cNvSpPr/>
          <p:nvPr/>
        </p:nvSpPr>
        <p:spPr>
          <a:xfrm>
            <a:off x="210312" y="226665"/>
            <a:ext cx="11722608" cy="6382512"/>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txBox="1"/>
          <p:nvPr>
            <p:ph type="title"/>
          </p:nvPr>
        </p:nvSpPr>
        <p:spPr>
          <a:xfrm>
            <a:off x="1175512" y="870132"/>
            <a:ext cx="9792208" cy="152707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a:buNone/>
            </a:pPr>
            <a:r>
              <a:rPr lang="en-GB"/>
              <a:t>ABOUT MY QUIZ PROGRAM:</a:t>
            </a:r>
            <a:endParaRPr/>
          </a:p>
        </p:txBody>
      </p:sp>
      <p:sp>
        <p:nvSpPr>
          <p:cNvPr id="459" name="Google Shape;459;p32"/>
          <p:cNvSpPr txBox="1"/>
          <p:nvPr>
            <p:ph idx="1" type="body"/>
          </p:nvPr>
        </p:nvSpPr>
        <p:spPr>
          <a:xfrm>
            <a:off x="1175512" y="1982755"/>
            <a:ext cx="9792208" cy="4457408"/>
          </a:xfrm>
          <a:prstGeom prst="rect">
            <a:avLst/>
          </a:prstGeom>
          <a:noFill/>
          <a:ln>
            <a:noFill/>
          </a:ln>
        </p:spPr>
        <p:txBody>
          <a:bodyPr anchorCtr="0" anchor="t" bIns="45700" lIns="91425" spcFirstLastPara="1" rIns="91425" wrap="square" tIns="45700">
            <a:normAutofit/>
          </a:bodyPr>
          <a:lstStyle/>
          <a:p>
            <a:pPr indent="-182880" lvl="0" marL="182880" rtl="0" algn="l">
              <a:lnSpc>
                <a:spcPct val="110000"/>
              </a:lnSpc>
              <a:spcBef>
                <a:spcPts val="0"/>
              </a:spcBef>
              <a:spcAft>
                <a:spcPts val="0"/>
              </a:spcAft>
              <a:buClr>
                <a:srgbClr val="262626"/>
              </a:buClr>
              <a:buSzPts val="1400"/>
              <a:buChar char="◦"/>
            </a:pPr>
            <a:r>
              <a:rPr lang="en-GB"/>
              <a:t>THE QUIZ PROGRAM I HAVE CREATED HAS BEEN CREATED USING C –LANGUAGE.</a:t>
            </a:r>
            <a:endParaRPr/>
          </a:p>
          <a:p>
            <a:pPr indent="-182880" lvl="0" marL="182880" rtl="0" algn="l">
              <a:lnSpc>
                <a:spcPct val="110000"/>
              </a:lnSpc>
              <a:spcBef>
                <a:spcPts val="900"/>
              </a:spcBef>
              <a:spcAft>
                <a:spcPts val="0"/>
              </a:spcAft>
              <a:buClr>
                <a:srgbClr val="262626"/>
              </a:buClr>
              <a:buSzPts val="1400"/>
              <a:buChar char="◦"/>
            </a:pPr>
            <a:r>
              <a:rPr lang="en-GB"/>
              <a:t>THE QUIZ PROGRAM HAS FOUR OPTION:</a:t>
            </a:r>
            <a:endParaRPr/>
          </a:p>
          <a:p>
            <a:pPr indent="-182880" lvl="0" marL="182880" rtl="0" algn="l">
              <a:lnSpc>
                <a:spcPct val="110000"/>
              </a:lnSpc>
              <a:spcBef>
                <a:spcPts val="900"/>
              </a:spcBef>
              <a:spcAft>
                <a:spcPts val="0"/>
              </a:spcAft>
              <a:buClr>
                <a:srgbClr val="262626"/>
              </a:buClr>
              <a:buSzPts val="1400"/>
              <a:buChar char="◦"/>
            </a:pPr>
            <a:r>
              <a:rPr lang="en-GB"/>
              <a:t>&gt;&gt;START PLAYING&gt; TO START THE QUIZ.</a:t>
            </a:r>
            <a:endParaRPr/>
          </a:p>
          <a:p>
            <a:pPr indent="-182880" lvl="0" marL="182880" rtl="0" algn="l">
              <a:lnSpc>
                <a:spcPct val="110000"/>
              </a:lnSpc>
              <a:spcBef>
                <a:spcPts val="900"/>
              </a:spcBef>
              <a:spcAft>
                <a:spcPts val="0"/>
              </a:spcAft>
              <a:buClr>
                <a:srgbClr val="262626"/>
              </a:buClr>
              <a:buSzPts val="1400"/>
              <a:buChar char="◦"/>
            </a:pPr>
            <a:r>
              <a:rPr lang="en-GB"/>
              <a:t>&gt;&gt;SEE SCORECARD&gt;TO SEE THE SCORES OF VARIOUS PERSONS WHO HAVE PLAYED THE QUIZ.</a:t>
            </a:r>
            <a:endParaRPr/>
          </a:p>
          <a:p>
            <a:pPr indent="-182880" lvl="0" marL="182880" rtl="0" algn="l">
              <a:lnSpc>
                <a:spcPct val="110000"/>
              </a:lnSpc>
              <a:spcBef>
                <a:spcPts val="900"/>
              </a:spcBef>
              <a:spcAft>
                <a:spcPts val="0"/>
              </a:spcAft>
              <a:buClr>
                <a:srgbClr val="262626"/>
              </a:buClr>
              <a:buSzPts val="1400"/>
              <a:buChar char="◦"/>
            </a:pPr>
            <a:r>
              <a:rPr lang="en-GB"/>
              <a:t>&gt;&gt;OPEN HELP&gt; TO OPEN HELP MENU AND SEE THE INSTRUCTIONS</a:t>
            </a:r>
            <a:endParaRPr/>
          </a:p>
          <a:p>
            <a:pPr indent="-182880" lvl="0" marL="182880" rtl="0" algn="l">
              <a:lnSpc>
                <a:spcPct val="110000"/>
              </a:lnSpc>
              <a:spcBef>
                <a:spcPts val="900"/>
              </a:spcBef>
              <a:spcAft>
                <a:spcPts val="0"/>
              </a:spcAft>
              <a:buClr>
                <a:srgbClr val="262626"/>
              </a:buClr>
              <a:buSzPts val="1400"/>
              <a:buChar char="◦"/>
            </a:pPr>
            <a:r>
              <a:rPr lang="en-GB"/>
              <a:t>&gt;&gt;EXIT&gt;TO EXIT THE PROGRAM</a:t>
            </a:r>
            <a:endParaRPr/>
          </a:p>
          <a:p>
            <a:pPr indent="-182880" lvl="0" marL="182880" rtl="0" algn="l">
              <a:lnSpc>
                <a:spcPct val="110000"/>
              </a:lnSpc>
              <a:spcBef>
                <a:spcPts val="900"/>
              </a:spcBef>
              <a:spcAft>
                <a:spcPts val="0"/>
              </a:spcAft>
              <a:buClr>
                <a:srgbClr val="262626"/>
              </a:buClr>
              <a:buSzPts val="1400"/>
              <a:buChar char="◦"/>
            </a:pPr>
            <a:r>
              <a:rPr lang="en-GB"/>
              <a:t>TO ACHIEVE THESE FUNCTION IN MY PROGRAM I CREATED THREE FN'S:</a:t>
            </a:r>
            <a:endParaRPr/>
          </a:p>
          <a:p>
            <a:pPr indent="-182880" lvl="0" marL="182880" rtl="0" algn="l">
              <a:lnSpc>
                <a:spcPct val="110000"/>
              </a:lnSpc>
              <a:spcBef>
                <a:spcPts val="900"/>
              </a:spcBef>
              <a:spcAft>
                <a:spcPts val="0"/>
              </a:spcAft>
              <a:buClr>
                <a:srgbClr val="262626"/>
              </a:buClr>
              <a:buSzPts val="1400"/>
              <a:buChar char="◦"/>
            </a:pPr>
            <a:r>
              <a:rPr lang="en-GB"/>
              <a:t>&gt;&gt;start()&gt;TO START THE QUIZ ,TAKE NAME OF PARTICIPANT AND DISPLAY THE QUESTIONS AND TAKE ANSWERS FROM USERS AND CHECK IF ITS CORRECT OR NOT. ALSO, ADD SCORE FOR EACH PLAYER AND APPEND THE FINAL SCORE  IN A TEXT FILE (C:arihant.txt) CORRESPONDING TO NAME OF PLAYER  IF IT IS GREATER THAN ZERO.ELSE PRINT TRY AGAIN.</a:t>
            </a:r>
            <a:endParaRPr/>
          </a:p>
          <a:p>
            <a:pPr indent="-182880" lvl="0" marL="182880" rtl="0" algn="l">
              <a:lnSpc>
                <a:spcPct val="110000"/>
              </a:lnSpc>
              <a:spcBef>
                <a:spcPts val="900"/>
              </a:spcBef>
              <a:spcAft>
                <a:spcPts val="0"/>
              </a:spcAft>
              <a:buClr>
                <a:srgbClr val="262626"/>
              </a:buClr>
              <a:buSzPts val="1400"/>
              <a:buChar char="◦"/>
            </a:pPr>
            <a:r>
              <a:rPr lang="en-GB"/>
              <a:t>&gt;&gt;scoreboard()&gt;TO DISPLAY THE SCORE &amp; NAME OF EVERY PLAYER WHO HAD SCORED MORE THAN ZERO IN QUIZ BY READING IT FROM TEXT FILE (C:arihant.txt) .</a:t>
            </a:r>
            <a:endParaRPr/>
          </a:p>
          <a:p>
            <a:pPr indent="-182880" lvl="0" marL="182880" rtl="0" algn="l">
              <a:lnSpc>
                <a:spcPct val="110000"/>
              </a:lnSpc>
              <a:spcBef>
                <a:spcPts val="900"/>
              </a:spcBef>
              <a:spcAft>
                <a:spcPts val="0"/>
              </a:spcAft>
              <a:buClr>
                <a:srgbClr val="262626"/>
              </a:buClr>
              <a:buSzPts val="1400"/>
              <a:buChar char="◦"/>
            </a:pPr>
            <a:r>
              <a:rPr lang="en-GB"/>
              <a:t>&gt;&gt;help()&gt;TO DISPLAY  THE INSTRUCTION OF THE QUIZ</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3" name="Shape 463"/>
        <p:cNvGrpSpPr/>
        <p:nvPr/>
      </p:nvGrpSpPr>
      <p:grpSpPr>
        <a:xfrm>
          <a:off x="0" y="0"/>
          <a:ext cx="0" cy="0"/>
          <a:chOff x="0" y="0"/>
          <a:chExt cx="0" cy="0"/>
        </a:xfrm>
      </p:grpSpPr>
      <p:sp>
        <p:nvSpPr>
          <p:cNvPr id="464" name="Google Shape;464;p33"/>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5" name="Google Shape;465;p33"/>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33"/>
          <p:cNvGrpSpPr/>
          <p:nvPr/>
        </p:nvGrpSpPr>
        <p:grpSpPr>
          <a:xfrm>
            <a:off x="5250180" y="1267730"/>
            <a:ext cx="1691640" cy="615934"/>
            <a:chOff x="5250180" y="1267730"/>
            <a:chExt cx="1691640" cy="615934"/>
          </a:xfrm>
        </p:grpSpPr>
        <p:cxnSp>
          <p:nvCxnSpPr>
            <p:cNvPr id="469" name="Google Shape;469;p33"/>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470" name="Google Shape;470;p33"/>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471" name="Google Shape;471;p33"/>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472" name="Google Shape;472;p33"/>
          <p:cNvSpPr/>
          <p:nvPr/>
        </p:nvSpPr>
        <p:spPr>
          <a:xfrm>
            <a:off x="0" y="0"/>
            <a:ext cx="12192000" cy="685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3" name="Google Shape;473;p33"/>
          <p:cNvSpPr/>
          <p:nvPr/>
        </p:nvSpPr>
        <p:spPr>
          <a:xfrm>
            <a:off x="632108" y="610955"/>
            <a:ext cx="10927784" cy="5636090"/>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797052" y="777240"/>
            <a:ext cx="10597896" cy="5303520"/>
          </a:xfrm>
          <a:prstGeom prst="rect">
            <a:avLst/>
          </a:prstGeom>
          <a:solidFill>
            <a:srgbClr val="262626"/>
          </a:solid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txBox="1"/>
          <p:nvPr>
            <p:ph type="title"/>
          </p:nvPr>
        </p:nvSpPr>
        <p:spPr>
          <a:xfrm>
            <a:off x="1263520" y="1272800"/>
            <a:ext cx="6544620" cy="4312402"/>
          </a:xfrm>
          <a:prstGeom prst="rect">
            <a:avLst/>
          </a:prstGeom>
          <a:noFill/>
          <a:ln>
            <a:noFill/>
          </a:ln>
        </p:spPr>
        <p:txBody>
          <a:bodyPr anchorCtr="0" anchor="ctr" bIns="45700" lIns="91425" spcFirstLastPara="1" rIns="91425" wrap="square" tIns="45700">
            <a:normAutofit/>
          </a:bodyPr>
          <a:lstStyle/>
          <a:p>
            <a:pPr indent="0" lvl="0" marL="0" rtl="0" algn="r">
              <a:lnSpc>
                <a:spcPct val="83000"/>
              </a:lnSpc>
              <a:spcBef>
                <a:spcPts val="0"/>
              </a:spcBef>
              <a:spcAft>
                <a:spcPts val="0"/>
              </a:spcAft>
              <a:buClr>
                <a:schemeClr val="lt1"/>
              </a:buClr>
              <a:buSzPts val="6800"/>
              <a:buFont typeface="Arial"/>
              <a:buNone/>
            </a:pPr>
            <a:r>
              <a:rPr lang="en-GB" sz="6800" cap="none">
                <a:solidFill>
                  <a:schemeClr val="lt1"/>
                </a:solidFill>
              </a:rPr>
              <a:t>ALGORITHM:</a:t>
            </a:r>
            <a:endParaRPr/>
          </a:p>
        </p:txBody>
      </p:sp>
      <p:cxnSp>
        <p:nvCxnSpPr>
          <p:cNvPr id="476" name="Google Shape;476;p33"/>
          <p:cNvCxnSpPr/>
          <p:nvPr/>
        </p:nvCxnSpPr>
        <p:spPr>
          <a:xfrm>
            <a:off x="8129872" y="2057401"/>
            <a:ext cx="0" cy="2743200"/>
          </a:xfrm>
          <a:prstGeom prst="straightConnector1">
            <a:avLst/>
          </a:prstGeom>
          <a:noFill/>
          <a:ln cap="flat" cmpd="sng" w="12700">
            <a:solidFill>
              <a:srgbClr val="FEFEFE"/>
            </a:solidFill>
            <a:prstDash val="solid"/>
            <a:round/>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0" name="Shape 480"/>
        <p:cNvGrpSpPr/>
        <p:nvPr/>
      </p:nvGrpSpPr>
      <p:grpSpPr>
        <a:xfrm>
          <a:off x="0" y="0"/>
          <a:ext cx="0" cy="0"/>
          <a:chOff x="0" y="0"/>
          <a:chExt cx="0" cy="0"/>
        </a:xfrm>
      </p:grpSpPr>
      <p:sp>
        <p:nvSpPr>
          <p:cNvPr id="481" name="Google Shape;481;p34"/>
          <p:cNvSpPr/>
          <p:nvPr/>
        </p:nvSpPr>
        <p:spPr>
          <a:xfrm>
            <a:off x="0" y="0"/>
            <a:ext cx="12192000" cy="6858000"/>
          </a:xfrm>
          <a:prstGeom prst="rect">
            <a:avLst/>
          </a:prstGeom>
          <a:gradFill>
            <a:gsLst>
              <a:gs pos="0">
                <a:srgbClr val="607575"/>
              </a:gs>
              <a:gs pos="48000">
                <a:srgbClr val="98AAAA"/>
              </a:gs>
              <a:gs pos="100000">
                <a:srgbClr val="BFCBC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2" name="Google Shape;482;p34"/>
          <p:cNvSpPr/>
          <p:nvPr/>
        </p:nvSpPr>
        <p:spPr>
          <a:xfrm>
            <a:off x="3201150" y="457200"/>
            <a:ext cx="8533646"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3372467" y="621793"/>
            <a:ext cx="8198780" cy="5614416"/>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txBox="1"/>
          <p:nvPr>
            <p:ph idx="1" type="body"/>
          </p:nvPr>
        </p:nvSpPr>
        <p:spPr>
          <a:xfrm>
            <a:off x="3844616" y="829671"/>
            <a:ext cx="7604536" cy="5245247"/>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120000"/>
              </a:lnSpc>
              <a:spcBef>
                <a:spcPts val="0"/>
              </a:spcBef>
              <a:spcAft>
                <a:spcPts val="0"/>
              </a:spcAft>
              <a:buSzPts val="1400"/>
              <a:buChar char="◦"/>
            </a:pPr>
            <a:r>
              <a:rPr lang="en-GB"/>
              <a:t>START</a:t>
            </a:r>
            <a:endParaRPr/>
          </a:p>
          <a:p>
            <a:pPr indent="-182880" lvl="0" marL="182880" rtl="0" algn="l">
              <a:lnSpc>
                <a:spcPct val="120000"/>
              </a:lnSpc>
              <a:spcBef>
                <a:spcPts val="900"/>
              </a:spcBef>
              <a:spcAft>
                <a:spcPts val="0"/>
              </a:spcAft>
              <a:buClr>
                <a:srgbClr val="262626"/>
              </a:buClr>
              <a:buSzPts val="1400"/>
              <a:buChar char="◦"/>
            </a:pPr>
            <a:r>
              <a:rPr b="1" lang="en-GB"/>
              <a:t>STEP 1: </a:t>
            </a:r>
            <a:r>
              <a:rPr lang="en-GB"/>
              <a:t>include &lt;stdio.h&gt; and &lt;stdlib.h&gt;</a:t>
            </a:r>
            <a:endParaRPr/>
          </a:p>
          <a:p>
            <a:pPr indent="-182880" lvl="0" marL="182880" rtl="0" algn="l">
              <a:lnSpc>
                <a:spcPct val="120000"/>
              </a:lnSpc>
              <a:spcBef>
                <a:spcPts val="900"/>
              </a:spcBef>
              <a:spcAft>
                <a:spcPts val="0"/>
              </a:spcAft>
              <a:buClr>
                <a:srgbClr val="262626"/>
              </a:buClr>
              <a:buSzPts val="1400"/>
              <a:buChar char="◦"/>
            </a:pPr>
            <a:r>
              <a:rPr b="1" lang="en-GB"/>
              <a:t>STEP 1.1:</a:t>
            </a:r>
            <a:r>
              <a:rPr lang="en-GB"/>
              <a:t>struct play[declare struct]</a:t>
            </a:r>
            <a:endParaRPr/>
          </a:p>
          <a:p>
            <a:pPr indent="-182880" lvl="0" marL="182880" rtl="0" algn="l">
              <a:lnSpc>
                <a:spcPct val="120000"/>
              </a:lnSpc>
              <a:spcBef>
                <a:spcPts val="900"/>
              </a:spcBef>
              <a:spcAft>
                <a:spcPts val="0"/>
              </a:spcAft>
              <a:buClr>
                <a:srgbClr val="262626"/>
              </a:buClr>
              <a:buSzPts val="1400"/>
              <a:buChar char="◦"/>
            </a:pPr>
            <a:r>
              <a:rPr b="1" lang="en-GB"/>
              <a:t>STEP 1.2:</a:t>
            </a:r>
            <a:r>
              <a:rPr lang="en-GB"/>
              <a:t>char fname[20];[declare inside struct play]</a:t>
            </a:r>
            <a:endParaRPr/>
          </a:p>
          <a:p>
            <a:pPr indent="-182880" lvl="0" marL="182880" rtl="0" algn="l">
              <a:lnSpc>
                <a:spcPct val="120000"/>
              </a:lnSpc>
              <a:spcBef>
                <a:spcPts val="900"/>
              </a:spcBef>
              <a:spcAft>
                <a:spcPts val="0"/>
              </a:spcAft>
              <a:buClr>
                <a:srgbClr val="262626"/>
              </a:buClr>
              <a:buSzPts val="1400"/>
              <a:buChar char="◦"/>
            </a:pPr>
            <a:r>
              <a:rPr b="1" lang="en-GB"/>
              <a:t>STEP 1.3:</a:t>
            </a:r>
            <a:r>
              <a:rPr lang="en-GB"/>
              <a:t> char lname[20];[declare inside struct play]</a:t>
            </a:r>
            <a:endParaRPr/>
          </a:p>
          <a:p>
            <a:pPr indent="-182880" lvl="0" marL="182880" rtl="0" algn="l">
              <a:lnSpc>
                <a:spcPct val="120000"/>
              </a:lnSpc>
              <a:spcBef>
                <a:spcPts val="900"/>
              </a:spcBef>
              <a:spcAft>
                <a:spcPts val="0"/>
              </a:spcAft>
              <a:buClr>
                <a:srgbClr val="262626"/>
              </a:buClr>
              <a:buSzPts val="1400"/>
              <a:buChar char="◦"/>
            </a:pPr>
            <a:r>
              <a:rPr b="1" lang="en-GB"/>
              <a:t>STEP 1.4:</a:t>
            </a:r>
            <a:r>
              <a:rPr lang="en-GB"/>
              <a:t>int score;[declare inside struct play]</a:t>
            </a:r>
            <a:endParaRPr/>
          </a:p>
          <a:p>
            <a:pPr indent="-182880" lvl="0" marL="182880" rtl="0" algn="l">
              <a:lnSpc>
                <a:spcPct val="120000"/>
              </a:lnSpc>
              <a:spcBef>
                <a:spcPts val="900"/>
              </a:spcBef>
              <a:spcAft>
                <a:spcPts val="0"/>
              </a:spcAft>
              <a:buClr>
                <a:srgbClr val="262626"/>
              </a:buClr>
              <a:buSzPts val="1400"/>
              <a:buChar char="◦"/>
            </a:pPr>
            <a:r>
              <a:rPr b="1" lang="en-GB"/>
              <a:t>STEP 1.5:</a:t>
            </a:r>
            <a:r>
              <a:rPr lang="en-GB"/>
              <a:t>The variable p is declared with 'play';</a:t>
            </a:r>
            <a:endParaRPr/>
          </a:p>
          <a:p>
            <a:pPr indent="-182880" lvl="0" marL="182880" rtl="0" algn="l">
              <a:lnSpc>
                <a:spcPct val="120000"/>
              </a:lnSpc>
              <a:spcBef>
                <a:spcPts val="900"/>
              </a:spcBef>
              <a:spcAft>
                <a:spcPts val="0"/>
              </a:spcAft>
              <a:buClr>
                <a:srgbClr val="262626"/>
              </a:buClr>
              <a:buSzPts val="1400"/>
              <a:buChar char="◦"/>
            </a:pPr>
            <a:r>
              <a:rPr b="1" lang="en-GB"/>
              <a:t>STEP 2:</a:t>
            </a:r>
            <a:r>
              <a:rPr lang="en-GB"/>
              <a:t> in main fn:</a:t>
            </a:r>
            <a:endParaRPr/>
          </a:p>
          <a:p>
            <a:pPr indent="-182880" lvl="0" marL="182880" rtl="0" algn="l">
              <a:lnSpc>
                <a:spcPct val="120000"/>
              </a:lnSpc>
              <a:spcBef>
                <a:spcPts val="900"/>
              </a:spcBef>
              <a:spcAft>
                <a:spcPts val="0"/>
              </a:spcAft>
              <a:buClr>
                <a:srgbClr val="262626"/>
              </a:buClr>
              <a:buSzPts val="1400"/>
              <a:buChar char="◦"/>
            </a:pPr>
            <a:r>
              <a:rPr b="1" lang="en-GB"/>
              <a:t>STEP 2.1:</a:t>
            </a:r>
            <a:r>
              <a:rPr lang="en-GB"/>
              <a:t>system("Color 70");[set the background color as white with 7 and 0 to set text color as black]</a:t>
            </a:r>
            <a:endParaRPr/>
          </a:p>
          <a:p>
            <a:pPr indent="-182880" lvl="0" marL="182880" rtl="0" algn="l">
              <a:lnSpc>
                <a:spcPct val="120000"/>
              </a:lnSpc>
              <a:spcBef>
                <a:spcPts val="900"/>
              </a:spcBef>
              <a:spcAft>
                <a:spcPts val="0"/>
              </a:spcAft>
              <a:buClr>
                <a:srgbClr val="262626"/>
              </a:buClr>
              <a:buSzPts val="1400"/>
              <a:buChar char="◦"/>
            </a:pPr>
            <a:r>
              <a:rPr b="1" lang="en-GB"/>
              <a:t>STEP 2.2:</a:t>
            </a:r>
            <a:r>
              <a:rPr lang="en-GB"/>
              <a:t>[declare]  int choice=0;</a:t>
            </a:r>
            <a:endParaRPr/>
          </a:p>
          <a:p>
            <a:pPr indent="-182880" lvl="0" marL="182880" rtl="0" algn="l">
              <a:lnSpc>
                <a:spcPct val="120000"/>
              </a:lnSpc>
              <a:spcBef>
                <a:spcPts val="900"/>
              </a:spcBef>
              <a:spcAft>
                <a:spcPts val="0"/>
              </a:spcAft>
              <a:buClr>
                <a:srgbClr val="262626"/>
              </a:buClr>
              <a:buSzPts val="1400"/>
              <a:buChar char="◦"/>
            </a:pPr>
            <a:r>
              <a:rPr b="1" lang="en-GB"/>
              <a:t>STEP 2.3:</a:t>
            </a:r>
            <a:r>
              <a:rPr lang="en-GB"/>
              <a:t>repeat through step  2.11 While  choice!=4;[using exit controlled loop]</a:t>
            </a:r>
            <a:endParaRPr/>
          </a:p>
          <a:p>
            <a:pPr indent="-182880" lvl="0" marL="182880" rtl="0" algn="l">
              <a:lnSpc>
                <a:spcPct val="120000"/>
              </a:lnSpc>
              <a:spcBef>
                <a:spcPts val="900"/>
              </a:spcBef>
              <a:spcAft>
                <a:spcPts val="0"/>
              </a:spcAft>
              <a:buClr>
                <a:srgbClr val="262626"/>
              </a:buClr>
              <a:buSzPts val="1400"/>
              <a:buChar char="◦"/>
            </a:pPr>
            <a:r>
              <a:rPr b="1" lang="en-GB"/>
              <a:t>STEP 2.4:</a:t>
            </a:r>
            <a:r>
              <a:rPr lang="en-GB"/>
              <a:t> PRINT THE MENU;</a:t>
            </a:r>
            <a:endParaRPr/>
          </a:p>
          <a:p>
            <a:pPr indent="-182880" lvl="0" marL="182880" rtl="0" algn="l">
              <a:lnSpc>
                <a:spcPct val="120000"/>
              </a:lnSpc>
              <a:spcBef>
                <a:spcPts val="900"/>
              </a:spcBef>
              <a:spcAft>
                <a:spcPts val="0"/>
              </a:spcAft>
              <a:buClr>
                <a:srgbClr val="262626"/>
              </a:buClr>
              <a:buSzPts val="1400"/>
              <a:buChar char="◦"/>
            </a:pPr>
            <a:r>
              <a:rPr b="1" lang="en-GB"/>
              <a:t>STEP 2.5:</a:t>
            </a:r>
            <a:r>
              <a:rPr lang="en-GB"/>
              <a:t>input choice</a:t>
            </a:r>
            <a:endParaRPr/>
          </a:p>
          <a:p>
            <a:pPr indent="-182880" lvl="0" marL="182880" rtl="0" algn="l">
              <a:lnSpc>
                <a:spcPct val="120000"/>
              </a:lnSpc>
              <a:spcBef>
                <a:spcPts val="900"/>
              </a:spcBef>
              <a:spcAft>
                <a:spcPts val="0"/>
              </a:spcAft>
              <a:buClr>
                <a:srgbClr val="262626"/>
              </a:buClr>
              <a:buSzPts val="1400"/>
              <a:buChar char="◦"/>
            </a:pPr>
            <a:r>
              <a:rPr b="1" lang="en-GB"/>
              <a:t>STEP 2.6:</a:t>
            </a:r>
            <a:r>
              <a:rPr lang="en-GB"/>
              <a:t>[using switch case check  value of choice]switch(choice);</a:t>
            </a:r>
            <a:endParaRPr/>
          </a:p>
          <a:p>
            <a:pPr indent="0" lvl="0" marL="0" rtl="0" algn="l">
              <a:lnSpc>
                <a:spcPct val="120000"/>
              </a:lnSpc>
              <a:spcBef>
                <a:spcPts val="900"/>
              </a:spcBef>
              <a:spcAft>
                <a:spcPts val="0"/>
              </a:spcAft>
              <a:buClr>
                <a:srgbClr val="262626"/>
              </a:buClr>
              <a:buSzPts val="1400"/>
              <a:buNone/>
            </a:pPr>
            <a:r>
              <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8" name="Shape 488"/>
        <p:cNvGrpSpPr/>
        <p:nvPr/>
      </p:nvGrpSpPr>
      <p:grpSpPr>
        <a:xfrm>
          <a:off x="0" y="0"/>
          <a:ext cx="0" cy="0"/>
          <a:chOff x="0" y="0"/>
          <a:chExt cx="0" cy="0"/>
        </a:xfrm>
      </p:grpSpPr>
      <p:sp>
        <p:nvSpPr>
          <p:cNvPr id="489" name="Google Shape;489;p35"/>
          <p:cNvSpPr/>
          <p:nvPr/>
        </p:nvSpPr>
        <p:spPr>
          <a:xfrm>
            <a:off x="0" y="0"/>
            <a:ext cx="12192000" cy="6858000"/>
          </a:xfrm>
          <a:prstGeom prst="rect">
            <a:avLst/>
          </a:prstGeom>
          <a:gradFill>
            <a:gsLst>
              <a:gs pos="0">
                <a:srgbClr val="607575"/>
              </a:gs>
              <a:gs pos="48000">
                <a:srgbClr val="98AAAA"/>
              </a:gs>
              <a:gs pos="100000">
                <a:srgbClr val="BFCBC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0" name="Google Shape;490;p35"/>
          <p:cNvSpPr/>
          <p:nvPr/>
        </p:nvSpPr>
        <p:spPr>
          <a:xfrm>
            <a:off x="3201150" y="457200"/>
            <a:ext cx="8533646"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3372467" y="621793"/>
            <a:ext cx="8198780" cy="5614416"/>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txBox="1"/>
          <p:nvPr>
            <p:ph idx="1" type="body"/>
          </p:nvPr>
        </p:nvSpPr>
        <p:spPr>
          <a:xfrm>
            <a:off x="3542691" y="714652"/>
            <a:ext cx="7604536" cy="5245247"/>
          </a:xfrm>
          <a:prstGeom prst="rect">
            <a:avLst/>
          </a:prstGeom>
          <a:noFill/>
          <a:ln>
            <a:noFill/>
          </a:ln>
        </p:spPr>
        <p:txBody>
          <a:bodyPr anchorCtr="0" anchor="t" bIns="45700" lIns="91425" spcFirstLastPara="1" rIns="91425" wrap="square" tIns="45700">
            <a:normAutofit lnSpcReduction="10000"/>
          </a:bodyPr>
          <a:lstStyle/>
          <a:p>
            <a:pPr indent="-182880" lvl="0" marL="182880" rtl="0" algn="l">
              <a:lnSpc>
                <a:spcPct val="120000"/>
              </a:lnSpc>
              <a:spcBef>
                <a:spcPts val="0"/>
              </a:spcBef>
              <a:spcAft>
                <a:spcPts val="0"/>
              </a:spcAft>
              <a:buSzPts val="1400"/>
              <a:buChar char="◦"/>
            </a:pPr>
            <a:r>
              <a:rPr b="1" lang="en-GB"/>
              <a:t>STEP 2.7:</a:t>
            </a:r>
            <a:r>
              <a:rPr lang="en-GB"/>
              <a:t>If choice =1,  then call start();break;</a:t>
            </a:r>
            <a:endParaRPr/>
          </a:p>
          <a:p>
            <a:pPr indent="-182880" lvl="0" marL="182880" rtl="0" algn="l">
              <a:lnSpc>
                <a:spcPct val="120000"/>
              </a:lnSpc>
              <a:spcBef>
                <a:spcPts val="900"/>
              </a:spcBef>
              <a:spcAft>
                <a:spcPts val="0"/>
              </a:spcAft>
              <a:buClr>
                <a:srgbClr val="262626"/>
              </a:buClr>
              <a:buSzPts val="1400"/>
              <a:buChar char="◦"/>
            </a:pPr>
            <a:r>
              <a:rPr b="1" lang="en-GB"/>
              <a:t>STEP 2.8:</a:t>
            </a:r>
            <a:r>
              <a:rPr lang="en-GB"/>
              <a:t>If choice=2,  then call scoreboard();break;</a:t>
            </a:r>
            <a:endParaRPr/>
          </a:p>
          <a:p>
            <a:pPr indent="-182880" lvl="0" marL="182880" rtl="0" algn="l">
              <a:lnSpc>
                <a:spcPct val="120000"/>
              </a:lnSpc>
              <a:spcBef>
                <a:spcPts val="900"/>
              </a:spcBef>
              <a:spcAft>
                <a:spcPts val="0"/>
              </a:spcAft>
              <a:buClr>
                <a:srgbClr val="262626"/>
              </a:buClr>
              <a:buSzPts val="1400"/>
              <a:buChar char="◦"/>
            </a:pPr>
            <a:r>
              <a:rPr b="1" lang="en-GB"/>
              <a:t>STEP 2.9:</a:t>
            </a:r>
            <a:r>
              <a:rPr lang="en-GB"/>
              <a:t>If  choice=3, then call help();break;</a:t>
            </a:r>
            <a:endParaRPr/>
          </a:p>
          <a:p>
            <a:pPr indent="-182880" lvl="0" marL="182880" rtl="0" algn="l">
              <a:lnSpc>
                <a:spcPct val="120000"/>
              </a:lnSpc>
              <a:spcBef>
                <a:spcPts val="900"/>
              </a:spcBef>
              <a:spcAft>
                <a:spcPts val="0"/>
              </a:spcAft>
              <a:buClr>
                <a:srgbClr val="262626"/>
              </a:buClr>
              <a:buSzPts val="1400"/>
              <a:buChar char="◦"/>
            </a:pPr>
            <a:r>
              <a:rPr b="1" lang="en-GB"/>
              <a:t>STEP 2.10:</a:t>
            </a:r>
            <a:r>
              <a:rPr lang="en-GB"/>
              <a:t> If  choice=4, then print exiting and exit loop;break;</a:t>
            </a:r>
            <a:endParaRPr/>
          </a:p>
          <a:p>
            <a:pPr indent="-182880" lvl="0" marL="182880" rtl="0" algn="l">
              <a:lnSpc>
                <a:spcPct val="120000"/>
              </a:lnSpc>
              <a:spcBef>
                <a:spcPts val="900"/>
              </a:spcBef>
              <a:spcAft>
                <a:spcPts val="0"/>
              </a:spcAft>
              <a:buClr>
                <a:srgbClr val="262626"/>
              </a:buClr>
              <a:buSzPts val="1400"/>
              <a:buChar char="◦"/>
            </a:pPr>
            <a:r>
              <a:rPr b="1" lang="en-GB"/>
              <a:t>STEP 2.11:</a:t>
            </a:r>
            <a:r>
              <a:rPr lang="en-GB"/>
              <a:t>for default PRINT oops ! you entered wrong choice;</a:t>
            </a:r>
            <a:endParaRPr/>
          </a:p>
          <a:p>
            <a:pPr indent="-182880" lvl="0" marL="182880" rtl="0" algn="l">
              <a:lnSpc>
                <a:spcPct val="120000"/>
              </a:lnSpc>
              <a:spcBef>
                <a:spcPts val="900"/>
              </a:spcBef>
              <a:spcAft>
                <a:spcPts val="0"/>
              </a:spcAft>
              <a:buClr>
                <a:srgbClr val="262626"/>
              </a:buClr>
              <a:buSzPts val="1400"/>
              <a:buChar char="◦"/>
            </a:pPr>
            <a:r>
              <a:rPr b="1" lang="en-GB"/>
              <a:t>STEP 3: </a:t>
            </a:r>
            <a:r>
              <a:rPr lang="en-GB"/>
              <a:t>In help() fn;</a:t>
            </a:r>
            <a:endParaRPr/>
          </a:p>
          <a:p>
            <a:pPr indent="-182880" lvl="0" marL="182880" rtl="0" algn="l">
              <a:lnSpc>
                <a:spcPct val="120000"/>
              </a:lnSpc>
              <a:spcBef>
                <a:spcPts val="900"/>
              </a:spcBef>
              <a:spcAft>
                <a:spcPts val="0"/>
              </a:spcAft>
              <a:buClr>
                <a:srgbClr val="262626"/>
              </a:buClr>
              <a:buSzPts val="1400"/>
              <a:buChar char="◦"/>
            </a:pPr>
            <a:r>
              <a:rPr b="1" lang="en-GB"/>
              <a:t>STEP 3.1: </a:t>
            </a:r>
            <a:r>
              <a:rPr lang="en-GB"/>
              <a:t>Print the instruction and details of the quiz;</a:t>
            </a:r>
            <a:endParaRPr/>
          </a:p>
          <a:p>
            <a:pPr indent="-182880" lvl="0" marL="182880" rtl="0" algn="l">
              <a:lnSpc>
                <a:spcPct val="120000"/>
              </a:lnSpc>
              <a:spcBef>
                <a:spcPts val="900"/>
              </a:spcBef>
              <a:spcAft>
                <a:spcPts val="0"/>
              </a:spcAft>
              <a:buClr>
                <a:srgbClr val="262626"/>
              </a:buClr>
              <a:buSzPts val="1400"/>
              <a:buChar char="◦"/>
            </a:pPr>
            <a:r>
              <a:rPr b="1" lang="en-GB"/>
              <a:t>STEP 4:</a:t>
            </a:r>
            <a:r>
              <a:rPr lang="en-GB"/>
              <a:t>In start() fn:[ this fn when called will take the name of participation display the questions of the quiz take answer from the user check if its correct and add the final score to text file with name of player if score is greater than zero else print You scored Zero , Try again!]</a:t>
            </a:r>
            <a:endParaRPr/>
          </a:p>
          <a:p>
            <a:pPr indent="-182880" lvl="0" marL="182880" rtl="0" algn="l">
              <a:lnSpc>
                <a:spcPct val="120000"/>
              </a:lnSpc>
              <a:spcBef>
                <a:spcPts val="900"/>
              </a:spcBef>
              <a:spcAft>
                <a:spcPts val="0"/>
              </a:spcAft>
              <a:buClr>
                <a:srgbClr val="262626"/>
              </a:buClr>
              <a:buSzPts val="1400"/>
              <a:buChar char="◦"/>
            </a:pPr>
            <a:r>
              <a:rPr b="1" lang="en-GB"/>
              <a:t>STEP 4.1:</a:t>
            </a:r>
            <a:r>
              <a:rPr lang="en-GB"/>
              <a:t>[DECLARE] int ans, count=0;        </a:t>
            </a:r>
            <a:endParaRPr/>
          </a:p>
          <a:p>
            <a:pPr indent="-182880" lvl="0" marL="182880" rtl="0" algn="l">
              <a:lnSpc>
                <a:spcPct val="120000"/>
              </a:lnSpc>
              <a:spcBef>
                <a:spcPts val="900"/>
              </a:spcBef>
              <a:spcAft>
                <a:spcPts val="0"/>
              </a:spcAft>
              <a:buClr>
                <a:srgbClr val="262626"/>
              </a:buClr>
              <a:buSzPts val="1400"/>
              <a:buChar char="◦"/>
            </a:pPr>
            <a:r>
              <a:rPr b="1" lang="en-GB"/>
              <a:t>STEP 4.2:</a:t>
            </a:r>
            <a:r>
              <a:rPr lang="en-GB"/>
              <a:t> FILE *fp;  [FILE POINTER]</a:t>
            </a:r>
            <a:endParaRPr/>
          </a:p>
          <a:p>
            <a:pPr indent="-182880" lvl="0" marL="182880" rtl="0" algn="l">
              <a:lnSpc>
                <a:spcPct val="120000"/>
              </a:lnSpc>
              <a:spcBef>
                <a:spcPts val="900"/>
              </a:spcBef>
              <a:spcAft>
                <a:spcPts val="0"/>
              </a:spcAft>
              <a:buClr>
                <a:srgbClr val="262626"/>
              </a:buClr>
              <a:buSzPts val="1400"/>
              <a:buChar char="◦"/>
            </a:pPr>
            <a:r>
              <a:rPr b="1" lang="en-GB"/>
              <a:t>STEP 4.3:</a:t>
            </a:r>
            <a:r>
              <a:rPr lang="en-GB"/>
              <a:t>  if((fp=fopen("C:arihant.txt","a"))==NULL) [will create a file]  ;print Empty file;</a:t>
            </a:r>
            <a:endParaRPr/>
          </a:p>
          <a:p>
            <a:pPr indent="-182880" lvl="0" marL="182880" rtl="0" algn="l">
              <a:lnSpc>
                <a:spcPct val="120000"/>
              </a:lnSpc>
              <a:spcBef>
                <a:spcPts val="900"/>
              </a:spcBef>
              <a:spcAft>
                <a:spcPts val="0"/>
              </a:spcAft>
              <a:buClr>
                <a:srgbClr val="262626"/>
              </a:buClr>
              <a:buSzPts val="1400"/>
              <a:buChar char="◦"/>
            </a:pPr>
            <a:r>
              <a:rPr lang="en-GB"/>
              <a:t> </a:t>
            </a:r>
            <a:r>
              <a:rPr b="1" lang="en-GB"/>
              <a:t>STEP 4.4:</a:t>
            </a:r>
            <a:r>
              <a:rPr lang="en-GB"/>
              <a:t> use p.fname to store the first name of player;</a:t>
            </a:r>
            <a:endParaRPr/>
          </a:p>
          <a:p>
            <a:pPr indent="-93979" lvl="0" marL="182880" rtl="0" algn="l">
              <a:lnSpc>
                <a:spcPct val="120000"/>
              </a:lnSpc>
              <a:spcBef>
                <a:spcPts val="900"/>
              </a:spcBef>
              <a:spcAft>
                <a:spcPts val="0"/>
              </a:spcAft>
              <a:buClr>
                <a:srgbClr val="262626"/>
              </a:buClr>
              <a:buSzPts val="14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 name="Shape 496"/>
        <p:cNvGrpSpPr/>
        <p:nvPr/>
      </p:nvGrpSpPr>
      <p:grpSpPr>
        <a:xfrm>
          <a:off x="0" y="0"/>
          <a:ext cx="0" cy="0"/>
          <a:chOff x="0" y="0"/>
          <a:chExt cx="0" cy="0"/>
        </a:xfrm>
      </p:grpSpPr>
      <p:sp>
        <p:nvSpPr>
          <p:cNvPr id="497" name="Google Shape;497;p36"/>
          <p:cNvSpPr/>
          <p:nvPr/>
        </p:nvSpPr>
        <p:spPr>
          <a:xfrm>
            <a:off x="0" y="0"/>
            <a:ext cx="12192000" cy="6858000"/>
          </a:xfrm>
          <a:prstGeom prst="rect">
            <a:avLst/>
          </a:prstGeom>
          <a:gradFill>
            <a:gsLst>
              <a:gs pos="0">
                <a:srgbClr val="607575"/>
              </a:gs>
              <a:gs pos="48000">
                <a:srgbClr val="98AAAA"/>
              </a:gs>
              <a:gs pos="100000">
                <a:srgbClr val="BFCBC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8" name="Google Shape;498;p36"/>
          <p:cNvSpPr/>
          <p:nvPr/>
        </p:nvSpPr>
        <p:spPr>
          <a:xfrm>
            <a:off x="3201150" y="457200"/>
            <a:ext cx="8533646"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3372467" y="621793"/>
            <a:ext cx="8198780" cy="5614416"/>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txBox="1"/>
          <p:nvPr>
            <p:ph idx="1" type="body"/>
          </p:nvPr>
        </p:nvSpPr>
        <p:spPr>
          <a:xfrm>
            <a:off x="3542691" y="714652"/>
            <a:ext cx="7604536" cy="5475284"/>
          </a:xfrm>
          <a:prstGeom prst="rect">
            <a:avLst/>
          </a:prstGeom>
          <a:noFill/>
          <a:ln>
            <a:noFill/>
          </a:ln>
        </p:spPr>
        <p:txBody>
          <a:bodyPr anchorCtr="0" anchor="t" bIns="45700" lIns="91425" spcFirstLastPara="1" rIns="91425" wrap="square" tIns="45700">
            <a:normAutofit/>
          </a:bodyPr>
          <a:lstStyle/>
          <a:p>
            <a:pPr indent="-182880" lvl="0" marL="182880" rtl="0" algn="l">
              <a:lnSpc>
                <a:spcPct val="120000"/>
              </a:lnSpc>
              <a:spcBef>
                <a:spcPts val="0"/>
              </a:spcBef>
              <a:spcAft>
                <a:spcPts val="0"/>
              </a:spcAft>
              <a:buSzPts val="1400"/>
              <a:buChar char="◦"/>
            </a:pPr>
            <a:r>
              <a:rPr b="1" lang="en-GB"/>
              <a:t>STEP 4.5: </a:t>
            </a:r>
            <a:r>
              <a:rPr lang="en-GB"/>
              <a:t>use p.lname to store the last name of player;</a:t>
            </a:r>
            <a:endParaRPr/>
          </a:p>
          <a:p>
            <a:pPr indent="-182880" lvl="0" marL="182880" rtl="0" algn="l">
              <a:lnSpc>
                <a:spcPct val="120000"/>
              </a:lnSpc>
              <a:spcBef>
                <a:spcPts val="900"/>
              </a:spcBef>
              <a:spcAft>
                <a:spcPts val="0"/>
              </a:spcAft>
              <a:buClr>
                <a:srgbClr val="262626"/>
              </a:buClr>
              <a:buSzPts val="1400"/>
              <a:buChar char="◦"/>
            </a:pPr>
            <a:r>
              <a:rPr b="1" lang="en-GB"/>
              <a:t>STEP 4.5:</a:t>
            </a:r>
            <a:r>
              <a:rPr lang="en-GB"/>
              <a:t> print welcome (name of player ) to c quiz;</a:t>
            </a:r>
            <a:endParaRPr/>
          </a:p>
          <a:p>
            <a:pPr indent="-182880" lvl="0" marL="182880" rtl="0" algn="l">
              <a:lnSpc>
                <a:spcPct val="120000"/>
              </a:lnSpc>
              <a:spcBef>
                <a:spcPts val="900"/>
              </a:spcBef>
              <a:spcAft>
                <a:spcPts val="0"/>
              </a:spcAft>
              <a:buClr>
                <a:srgbClr val="262626"/>
              </a:buClr>
              <a:buSzPts val="1400"/>
              <a:buChar char="◦"/>
            </a:pPr>
            <a:r>
              <a:rPr b="1" lang="en-GB"/>
              <a:t>STEP 4.6:</a:t>
            </a:r>
            <a:r>
              <a:rPr lang="en-GB"/>
              <a:t>name of player is printed in step </a:t>
            </a:r>
            <a:r>
              <a:rPr lang="en-GB" sz="1600"/>
              <a:t>4.5 </a:t>
            </a:r>
            <a:r>
              <a:rPr lang="en-GB"/>
              <a:t>with the use of </a:t>
            </a:r>
            <a:r>
              <a:rPr lang="en-GB">
                <a:highlight>
                  <a:srgbClr val="C0C0C0"/>
                </a:highlight>
              </a:rPr>
              <a:t>escape sequence</a:t>
            </a:r>
            <a:r>
              <a:rPr lang="en-GB"/>
              <a:t>; printf("******************* Welcome</a:t>
            </a:r>
            <a:r>
              <a:rPr lang="en-GB">
                <a:highlight>
                  <a:srgbClr val="C0C0C0"/>
                </a:highlight>
              </a:rPr>
              <a:t> \" %s %s\"</a:t>
            </a:r>
            <a:r>
              <a:rPr lang="en-GB"/>
              <a:t>  to C Quiz Game *************************** \n\n", p.fname,p.lname);</a:t>
            </a:r>
            <a:endParaRPr/>
          </a:p>
          <a:p>
            <a:pPr indent="-182880" lvl="0" marL="182880" rtl="0" algn="l">
              <a:lnSpc>
                <a:spcPct val="120000"/>
              </a:lnSpc>
              <a:spcBef>
                <a:spcPts val="900"/>
              </a:spcBef>
              <a:spcAft>
                <a:spcPts val="0"/>
              </a:spcAft>
              <a:buClr>
                <a:srgbClr val="262626"/>
              </a:buClr>
              <a:buSzPts val="1400"/>
              <a:buChar char="◦"/>
            </a:pPr>
            <a:r>
              <a:rPr b="1" lang="en-GB"/>
              <a:t>STEP 4.7:</a:t>
            </a:r>
            <a:r>
              <a:rPr lang="en-GB"/>
              <a:t>print the 10 questions one by one and take answer for each question in int options between</a:t>
            </a:r>
            <a:r>
              <a:rPr lang="en-GB" sz="1600"/>
              <a:t> 1-4, if ans is correct print Correct! +10 points and increase the count= count+1;else print Wrong answer! Correct answer is...(correct answer);</a:t>
            </a:r>
            <a:endParaRPr/>
          </a:p>
          <a:p>
            <a:pPr indent="-182880" lvl="0" marL="182880" rtl="0" algn="l">
              <a:lnSpc>
                <a:spcPct val="120000"/>
              </a:lnSpc>
              <a:spcBef>
                <a:spcPts val="900"/>
              </a:spcBef>
              <a:spcAft>
                <a:spcPts val="0"/>
              </a:spcAft>
              <a:buClr>
                <a:srgbClr val="262626"/>
              </a:buClr>
              <a:buSzPts val="1400"/>
              <a:buChar char="◦"/>
            </a:pPr>
            <a:r>
              <a:rPr b="1" lang="en-GB"/>
              <a:t>STEP 4.8:</a:t>
            </a:r>
            <a:r>
              <a:rPr lang="en-GB"/>
              <a:t>if count &gt; 0 then print scored marks and then store in p.score=count*10;  now write the p.score in file using </a:t>
            </a:r>
            <a:r>
              <a:rPr lang="en-GB">
                <a:highlight>
                  <a:srgbClr val="C0C0C0"/>
                </a:highlight>
              </a:rPr>
              <a:t>fprintf</a:t>
            </a:r>
            <a:r>
              <a:rPr lang="en-GB"/>
              <a:t>(</a:t>
            </a:r>
            <a:r>
              <a:rPr lang="en-GB">
                <a:highlight>
                  <a:srgbClr val="C0C0C0"/>
                </a:highlight>
              </a:rPr>
              <a:t>fp</a:t>
            </a:r>
            <a:r>
              <a:rPr lang="en-GB"/>
              <a:t>,"%s %s %d", p.fname,p.lname,p.score); </a:t>
            </a:r>
            <a:r>
              <a:rPr lang="en-GB">
                <a:highlight>
                  <a:srgbClr val="C0C0C0"/>
                </a:highlight>
              </a:rPr>
              <a:t>fclose</a:t>
            </a:r>
            <a:r>
              <a:rPr lang="en-GB"/>
              <a:t>(</a:t>
            </a:r>
            <a:r>
              <a:rPr lang="en-GB">
                <a:highlight>
                  <a:srgbClr val="C0C0C0"/>
                </a:highlight>
              </a:rPr>
              <a:t>fp</a:t>
            </a:r>
            <a:r>
              <a:rPr lang="en-GB"/>
              <a:t>);[to close the file after addind score and player name to text file][upon successful completion fclose() returns 0];</a:t>
            </a:r>
            <a:endParaRPr/>
          </a:p>
          <a:p>
            <a:pPr indent="-182880" lvl="0" marL="182880" rtl="0" algn="l">
              <a:lnSpc>
                <a:spcPct val="120000"/>
              </a:lnSpc>
              <a:spcBef>
                <a:spcPts val="900"/>
              </a:spcBef>
              <a:spcAft>
                <a:spcPts val="0"/>
              </a:spcAft>
              <a:buClr>
                <a:srgbClr val="262626"/>
              </a:buClr>
              <a:buSzPts val="1400"/>
              <a:buChar char="◦"/>
            </a:pPr>
            <a:r>
              <a:rPr b="1" lang="en-GB"/>
              <a:t>STEP 4.9:</a:t>
            </a:r>
            <a:r>
              <a:rPr lang="en-GB"/>
              <a:t>else print You scored Zero , Try again!</a:t>
            </a:r>
            <a:endParaRPr/>
          </a:p>
          <a:p>
            <a:pPr indent="-182880" lvl="0" marL="182880" rtl="0" algn="l">
              <a:lnSpc>
                <a:spcPct val="120000"/>
              </a:lnSpc>
              <a:spcBef>
                <a:spcPts val="900"/>
              </a:spcBef>
              <a:spcAft>
                <a:spcPts val="0"/>
              </a:spcAft>
              <a:buClr>
                <a:srgbClr val="262626"/>
              </a:buClr>
              <a:buSzPts val="1400"/>
              <a:buChar char="◦"/>
            </a:pPr>
            <a:r>
              <a:rPr b="1" lang="en-GB"/>
              <a:t>STEP 5:</a:t>
            </a:r>
            <a:r>
              <a:rPr lang="en-GB"/>
              <a:t>In scoreboard() fn:[when called will display the score of each player who has scored more than zero with there name];</a:t>
            </a:r>
            <a:endParaRPr/>
          </a:p>
          <a:p>
            <a:pPr indent="-182880" lvl="0" marL="182880" rtl="0" algn="l">
              <a:lnSpc>
                <a:spcPct val="120000"/>
              </a:lnSpc>
              <a:spcBef>
                <a:spcPts val="900"/>
              </a:spcBef>
              <a:spcAft>
                <a:spcPts val="0"/>
              </a:spcAft>
              <a:buClr>
                <a:srgbClr val="262626"/>
              </a:buClr>
              <a:buSzPts val="1400"/>
              <a:buChar char="◦"/>
            </a:pPr>
            <a:r>
              <a:rPr b="1" lang="en-GB"/>
              <a:t>STEP 5.1:</a:t>
            </a:r>
            <a:r>
              <a:rPr lang="en-GB"/>
              <a:t> FILE *fp;  [FILE POINTER]</a:t>
            </a:r>
            <a:endParaRPr/>
          </a:p>
          <a:p>
            <a:pPr indent="-93979" lvl="0" marL="182880" rtl="0" algn="l">
              <a:lnSpc>
                <a:spcPct val="120000"/>
              </a:lnSpc>
              <a:spcBef>
                <a:spcPts val="900"/>
              </a:spcBef>
              <a:spcAft>
                <a:spcPts val="0"/>
              </a:spcAft>
              <a:buClr>
                <a:srgbClr val="262626"/>
              </a:buClr>
              <a:buSzPts val="1400"/>
              <a:buNone/>
            </a:pPr>
            <a:r>
              <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p37"/>
          <p:cNvSpPr/>
          <p:nvPr/>
        </p:nvSpPr>
        <p:spPr>
          <a:xfrm>
            <a:off x="0" y="0"/>
            <a:ext cx="12192000" cy="6858000"/>
          </a:xfrm>
          <a:prstGeom prst="rect">
            <a:avLst/>
          </a:prstGeom>
          <a:gradFill>
            <a:gsLst>
              <a:gs pos="0">
                <a:srgbClr val="607575"/>
              </a:gs>
              <a:gs pos="48000">
                <a:srgbClr val="98AAAA"/>
              </a:gs>
              <a:gs pos="100000">
                <a:srgbClr val="BFCBC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6" name="Google Shape;506;p37"/>
          <p:cNvSpPr/>
          <p:nvPr/>
        </p:nvSpPr>
        <p:spPr>
          <a:xfrm>
            <a:off x="3201150" y="457200"/>
            <a:ext cx="8533646"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3372467" y="621793"/>
            <a:ext cx="8198780" cy="5614416"/>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txBox="1"/>
          <p:nvPr>
            <p:ph idx="1" type="body"/>
          </p:nvPr>
        </p:nvSpPr>
        <p:spPr>
          <a:xfrm>
            <a:off x="3542691" y="714652"/>
            <a:ext cx="7604536" cy="5475284"/>
          </a:xfrm>
          <a:prstGeom prst="rect">
            <a:avLst/>
          </a:prstGeom>
          <a:noFill/>
          <a:ln>
            <a:noFill/>
          </a:ln>
        </p:spPr>
        <p:txBody>
          <a:bodyPr anchorCtr="0" anchor="t" bIns="45700" lIns="91425" spcFirstLastPara="1" rIns="91425" wrap="square" tIns="45700">
            <a:normAutofit/>
          </a:bodyPr>
          <a:lstStyle/>
          <a:p>
            <a:pPr indent="-182880" lvl="0" marL="182880" rtl="0" algn="l">
              <a:lnSpc>
                <a:spcPct val="120000"/>
              </a:lnSpc>
              <a:spcBef>
                <a:spcPts val="0"/>
              </a:spcBef>
              <a:spcAft>
                <a:spcPts val="0"/>
              </a:spcAft>
              <a:buClr>
                <a:srgbClr val="262626"/>
              </a:buClr>
              <a:buSzPts val="1400"/>
              <a:buChar char="◦"/>
            </a:pPr>
            <a:r>
              <a:rPr b="1" lang="en-GB"/>
              <a:t>STEP 5.2:</a:t>
            </a:r>
            <a:r>
              <a:rPr lang="en-GB"/>
              <a:t>if((fp=fopen("C:arihant.txt", "r"))==NULL)  [reading the file] then print No games played yet!</a:t>
            </a:r>
            <a:endParaRPr/>
          </a:p>
          <a:p>
            <a:pPr indent="-182880" lvl="0" marL="182880" rtl="0" algn="l">
              <a:lnSpc>
                <a:spcPct val="120000"/>
              </a:lnSpc>
              <a:spcBef>
                <a:spcPts val="900"/>
              </a:spcBef>
              <a:spcAft>
                <a:spcPts val="0"/>
              </a:spcAft>
              <a:buClr>
                <a:srgbClr val="262626"/>
              </a:buClr>
              <a:buSzPts val="1400"/>
              <a:buChar char="◦"/>
            </a:pPr>
            <a:r>
              <a:rPr b="1" lang="en-GB"/>
              <a:t>STEP 5.3:</a:t>
            </a:r>
            <a:r>
              <a:rPr lang="en-GB"/>
              <a:t>else print scores by reading it from file using fscan</a:t>
            </a:r>
            <a:endParaRPr/>
          </a:p>
          <a:p>
            <a:pPr indent="-182880" lvl="0" marL="182880" rtl="0" algn="l">
              <a:lnSpc>
                <a:spcPct val="120000"/>
              </a:lnSpc>
              <a:spcBef>
                <a:spcPts val="900"/>
              </a:spcBef>
              <a:spcAft>
                <a:spcPts val="0"/>
              </a:spcAft>
              <a:buClr>
                <a:srgbClr val="262626"/>
              </a:buClr>
              <a:buSzPts val="1400"/>
              <a:buChar char="◦"/>
            </a:pPr>
            <a:r>
              <a:rPr b="1" lang="en-GB"/>
              <a:t>STEP 5.4:</a:t>
            </a:r>
            <a:r>
              <a:rPr lang="en-GB"/>
              <a:t>while(fscanf(fp,"%s %s %d",p.fname,p.lname,&amp;p.score) !=EOF)  [THIS WILL READ THE NAME AND SCORE OF PLAYERS IN TEXT FILE]</a:t>
            </a:r>
            <a:endParaRPr/>
          </a:p>
          <a:p>
            <a:pPr indent="-182880" lvl="0" marL="182880" rtl="0" algn="l">
              <a:lnSpc>
                <a:spcPct val="120000"/>
              </a:lnSpc>
              <a:spcBef>
                <a:spcPts val="900"/>
              </a:spcBef>
              <a:spcAft>
                <a:spcPts val="0"/>
              </a:spcAft>
              <a:buClr>
                <a:srgbClr val="262626"/>
              </a:buClr>
              <a:buSzPts val="1400"/>
              <a:buChar char="◦"/>
            </a:pPr>
            <a:r>
              <a:rPr b="1" lang="en-GB"/>
              <a:t>STEP 5.5:</a:t>
            </a:r>
            <a:r>
              <a:rPr lang="en-GB"/>
              <a:t>printf("%s     %s     %d \n\n",p.fname,p.lname,p.score);  [PRINT THE NAME AND SCORE OF EACH PLAYER]</a:t>
            </a:r>
            <a:endParaRPr/>
          </a:p>
          <a:p>
            <a:pPr indent="-182880" lvl="0" marL="182880" rtl="0" algn="l">
              <a:lnSpc>
                <a:spcPct val="120000"/>
              </a:lnSpc>
              <a:spcBef>
                <a:spcPts val="900"/>
              </a:spcBef>
              <a:spcAft>
                <a:spcPts val="0"/>
              </a:spcAft>
              <a:buClr>
                <a:srgbClr val="262626"/>
              </a:buClr>
              <a:buSzPts val="1400"/>
              <a:buChar char="◦"/>
            </a:pPr>
            <a:r>
              <a:rPr b="1" lang="en-GB"/>
              <a:t>STEP 5.6:</a:t>
            </a:r>
            <a:r>
              <a:rPr lang="en-GB"/>
              <a:t>END WHILE;</a:t>
            </a:r>
            <a:endParaRPr/>
          </a:p>
          <a:p>
            <a:pPr indent="-182880" lvl="0" marL="182880" rtl="0" algn="l">
              <a:lnSpc>
                <a:spcPct val="120000"/>
              </a:lnSpc>
              <a:spcBef>
                <a:spcPts val="900"/>
              </a:spcBef>
              <a:spcAft>
                <a:spcPts val="0"/>
              </a:spcAft>
              <a:buClr>
                <a:srgbClr val="262626"/>
              </a:buClr>
              <a:buSzPts val="1400"/>
              <a:buChar char="◦"/>
            </a:pPr>
            <a:r>
              <a:rPr b="1" lang="en-GB"/>
              <a:t>STEP 5.7:</a:t>
            </a:r>
            <a:r>
              <a:rPr lang="en-GB"/>
              <a:t> fclose(fp);  </a:t>
            </a:r>
            <a:endParaRPr/>
          </a:p>
          <a:p>
            <a:pPr indent="-182880" lvl="0" marL="182880" rtl="0" algn="l">
              <a:lnSpc>
                <a:spcPct val="120000"/>
              </a:lnSpc>
              <a:spcBef>
                <a:spcPts val="900"/>
              </a:spcBef>
              <a:spcAft>
                <a:spcPts val="0"/>
              </a:spcAft>
              <a:buClr>
                <a:srgbClr val="262626"/>
              </a:buClr>
              <a:buSzPts val="1400"/>
              <a:buChar char="◦"/>
            </a:pPr>
            <a:r>
              <a:rPr lang="en-GB"/>
              <a:t>END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2" name="Shape 512"/>
        <p:cNvGrpSpPr/>
        <p:nvPr/>
      </p:nvGrpSpPr>
      <p:grpSpPr>
        <a:xfrm>
          <a:off x="0" y="0"/>
          <a:ext cx="0" cy="0"/>
          <a:chOff x="0" y="0"/>
          <a:chExt cx="0" cy="0"/>
        </a:xfrm>
      </p:grpSpPr>
      <p:sp>
        <p:nvSpPr>
          <p:cNvPr id="513" name="Google Shape;513;p38"/>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38"/>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38"/>
          <p:cNvGrpSpPr/>
          <p:nvPr/>
        </p:nvGrpSpPr>
        <p:grpSpPr>
          <a:xfrm>
            <a:off x="5250180" y="1267730"/>
            <a:ext cx="1691640" cy="615934"/>
            <a:chOff x="5250180" y="1267730"/>
            <a:chExt cx="1691640" cy="615934"/>
          </a:xfrm>
        </p:grpSpPr>
        <p:cxnSp>
          <p:nvCxnSpPr>
            <p:cNvPr id="518" name="Google Shape;518;p38"/>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519" name="Google Shape;519;p38"/>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520" name="Google Shape;520;p38"/>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521" name="Google Shape;521;p38"/>
          <p:cNvSpPr/>
          <p:nvPr/>
        </p:nvSpPr>
        <p:spPr>
          <a:xfrm>
            <a:off x="0" y="0"/>
            <a:ext cx="12192000" cy="685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 name="Google Shape;522;p38"/>
          <p:cNvSpPr/>
          <p:nvPr/>
        </p:nvSpPr>
        <p:spPr>
          <a:xfrm>
            <a:off x="632108" y="610955"/>
            <a:ext cx="10927784" cy="5636090"/>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797052" y="777240"/>
            <a:ext cx="10597896" cy="5303520"/>
          </a:xfrm>
          <a:prstGeom prst="rect">
            <a:avLst/>
          </a:prstGeom>
          <a:solidFill>
            <a:srgbClr val="262626"/>
          </a:solid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txBox="1"/>
          <p:nvPr>
            <p:ph type="title"/>
          </p:nvPr>
        </p:nvSpPr>
        <p:spPr>
          <a:xfrm>
            <a:off x="1263520" y="1272800"/>
            <a:ext cx="6544620" cy="4312402"/>
          </a:xfrm>
          <a:prstGeom prst="rect">
            <a:avLst/>
          </a:prstGeom>
          <a:noFill/>
          <a:ln>
            <a:noFill/>
          </a:ln>
        </p:spPr>
        <p:txBody>
          <a:bodyPr anchorCtr="0" anchor="ctr" bIns="45700" lIns="91425" spcFirstLastPara="1" rIns="91425" wrap="square" tIns="45700">
            <a:normAutofit/>
          </a:bodyPr>
          <a:lstStyle/>
          <a:p>
            <a:pPr indent="0" lvl="0" marL="0" rtl="0" algn="r">
              <a:lnSpc>
                <a:spcPct val="83000"/>
              </a:lnSpc>
              <a:spcBef>
                <a:spcPts val="0"/>
              </a:spcBef>
              <a:spcAft>
                <a:spcPts val="0"/>
              </a:spcAft>
              <a:buClr>
                <a:schemeClr val="lt1"/>
              </a:buClr>
              <a:buSzPts val="6800"/>
              <a:buFont typeface="Arial"/>
              <a:buNone/>
            </a:pPr>
            <a:r>
              <a:rPr lang="en-GB" sz="6800" cap="none">
                <a:solidFill>
                  <a:schemeClr val="lt1"/>
                </a:solidFill>
              </a:rPr>
              <a:t>FLOWCHART: </a:t>
            </a:r>
            <a:endParaRPr/>
          </a:p>
        </p:txBody>
      </p:sp>
      <p:cxnSp>
        <p:nvCxnSpPr>
          <p:cNvPr id="525" name="Google Shape;525;p38"/>
          <p:cNvCxnSpPr/>
          <p:nvPr/>
        </p:nvCxnSpPr>
        <p:spPr>
          <a:xfrm>
            <a:off x="8129872" y="2057401"/>
            <a:ext cx="0" cy="2743200"/>
          </a:xfrm>
          <a:prstGeom prst="straightConnector1">
            <a:avLst/>
          </a:prstGeom>
          <a:noFill/>
          <a:ln cap="flat" cmpd="sng" w="12700">
            <a:solidFill>
              <a:srgbClr val="FEFEFE"/>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descr="Graphical user interface, application, Word&#10;&#10;Description automatically generated" id="530" name="Google Shape;530;p39"/>
          <p:cNvPicPr preferRelativeResize="0"/>
          <p:nvPr>
            <p:ph idx="1" type="body"/>
          </p:nvPr>
        </p:nvPicPr>
        <p:blipFill rotWithShape="1">
          <a:blip r:embed="rId3">
            <a:alphaModFix/>
          </a:blip>
          <a:srcRect b="6716" l="54507" r="28720" t="13806"/>
          <a:stretch/>
        </p:blipFill>
        <p:spPr>
          <a:xfrm>
            <a:off x="458328" y="464101"/>
            <a:ext cx="2241051" cy="5978196"/>
          </a:xfrm>
          <a:prstGeom prst="rect">
            <a:avLst/>
          </a:prstGeom>
          <a:noFill/>
          <a:ln>
            <a:noFill/>
          </a:ln>
        </p:spPr>
      </p:pic>
      <p:pic>
        <p:nvPicPr>
          <p:cNvPr id="531" name="Google Shape;531;p39"/>
          <p:cNvPicPr preferRelativeResize="0"/>
          <p:nvPr/>
        </p:nvPicPr>
        <p:blipFill rotWithShape="1">
          <a:blip r:embed="rId4">
            <a:alphaModFix/>
          </a:blip>
          <a:srcRect b="12324" l="29104" r="6156" t="26408"/>
          <a:stretch/>
        </p:blipFill>
        <p:spPr>
          <a:xfrm>
            <a:off x="3473571" y="2298419"/>
            <a:ext cx="8164485" cy="4076767"/>
          </a:xfrm>
          <a:prstGeom prst="rect">
            <a:avLst/>
          </a:prstGeom>
          <a:noFill/>
          <a:ln>
            <a:noFill/>
          </a:ln>
        </p:spPr>
      </p:pic>
      <p:cxnSp>
        <p:nvCxnSpPr>
          <p:cNvPr id="532" name="Google Shape;532;p39"/>
          <p:cNvCxnSpPr/>
          <p:nvPr/>
        </p:nvCxnSpPr>
        <p:spPr>
          <a:xfrm rot="5400000">
            <a:off x="1016485" y="1986946"/>
            <a:ext cx="4945800" cy="3810000"/>
          </a:xfrm>
          <a:prstGeom prst="bentConnector3">
            <a:avLst>
              <a:gd fmla="val 50000" name="adj1"/>
            </a:avLst>
          </a:prstGeom>
          <a:noFill/>
          <a:ln cap="flat" cmpd="sng" w="19050">
            <a:solidFill>
              <a:schemeClr val="dk1"/>
            </a:solidFill>
            <a:prstDash val="solid"/>
            <a:round/>
            <a:headEnd len="sm" w="sm" type="none"/>
            <a:tailEnd len="sm" w="sm" type="none"/>
          </a:ln>
          <a:effectLst>
            <a:outerShdw blurRad="38100" rotWithShape="0" algn="ctr" dir="5400000" dist="12700">
              <a:srgbClr val="000000">
                <a:alpha val="62745"/>
              </a:srgbClr>
            </a:outerShdw>
          </a:effectLst>
        </p:spPr>
      </p:cxnSp>
      <p:cxnSp>
        <p:nvCxnSpPr>
          <p:cNvPr id="533" name="Google Shape;533;p39"/>
          <p:cNvCxnSpPr/>
          <p:nvPr/>
        </p:nvCxnSpPr>
        <p:spPr>
          <a:xfrm>
            <a:off x="5220959" y="1403769"/>
            <a:ext cx="6061493" cy="971910"/>
          </a:xfrm>
          <a:prstGeom prst="straightConnector1">
            <a:avLst/>
          </a:prstGeom>
          <a:noFill/>
          <a:ln cap="flat" cmpd="sng" w="19050">
            <a:solidFill>
              <a:schemeClr val="dk1"/>
            </a:solidFill>
            <a:prstDash val="solid"/>
            <a:round/>
            <a:headEnd len="sm" w="sm" type="none"/>
            <a:tailEnd len="med" w="med" type="triangle"/>
          </a:ln>
          <a:effectLst>
            <a:outerShdw blurRad="38100" rotWithShape="0" algn="ctr" dir="5400000" dist="12700">
              <a:srgbClr val="000000">
                <a:alpha val="62745"/>
              </a:srgbClr>
            </a:outerShdw>
          </a:effectLst>
        </p:spPr>
      </p:cxnSp>
      <p:sp>
        <p:nvSpPr>
          <p:cNvPr id="534" name="Google Shape;534;p39"/>
          <p:cNvSpPr txBox="1"/>
          <p:nvPr/>
        </p:nvSpPr>
        <p:spPr>
          <a:xfrm>
            <a:off x="3617344" y="5932098"/>
            <a:ext cx="802258"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1</a:t>
            </a:r>
            <a:endParaRPr/>
          </a:p>
        </p:txBody>
      </p:sp>
      <p:sp>
        <p:nvSpPr>
          <p:cNvPr id="535" name="Google Shape;535;p39"/>
          <p:cNvSpPr txBox="1"/>
          <p:nvPr/>
        </p:nvSpPr>
        <p:spPr>
          <a:xfrm>
            <a:off x="4609381" y="5932097"/>
            <a:ext cx="802258"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2</a:t>
            </a:r>
            <a:endParaRPr/>
          </a:p>
        </p:txBody>
      </p:sp>
      <p:sp>
        <p:nvSpPr>
          <p:cNvPr id="536" name="Google Shape;536;p39"/>
          <p:cNvSpPr txBox="1"/>
          <p:nvPr/>
        </p:nvSpPr>
        <p:spPr>
          <a:xfrm>
            <a:off x="5529533" y="5932098"/>
            <a:ext cx="802258"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3</a:t>
            </a:r>
            <a:endParaRPr/>
          </a:p>
        </p:txBody>
      </p:sp>
      <p:cxnSp>
        <p:nvCxnSpPr>
          <p:cNvPr id="537" name="Google Shape;537;p39"/>
          <p:cNvCxnSpPr/>
          <p:nvPr/>
        </p:nvCxnSpPr>
        <p:spPr>
          <a:xfrm flipH="1">
            <a:off x="3964377" y="5573204"/>
            <a:ext cx="48883" cy="439946"/>
          </a:xfrm>
          <a:prstGeom prst="straightConnector1">
            <a:avLst/>
          </a:prstGeom>
          <a:noFill/>
          <a:ln cap="flat" cmpd="sng" w="19050">
            <a:solidFill>
              <a:schemeClr val="dk1"/>
            </a:solidFill>
            <a:prstDash val="solid"/>
            <a:round/>
            <a:headEnd len="sm" w="sm" type="none"/>
            <a:tailEnd len="med" w="med" type="triangle"/>
          </a:ln>
          <a:effectLst>
            <a:outerShdw blurRad="38100" rotWithShape="0" algn="ctr" dir="5400000" dist="12700">
              <a:srgbClr val="000000">
                <a:alpha val="62745"/>
              </a:srgbClr>
            </a:outerShdw>
          </a:effectLst>
        </p:spPr>
      </p:cxnSp>
      <p:cxnSp>
        <p:nvCxnSpPr>
          <p:cNvPr id="538" name="Google Shape;538;p39"/>
          <p:cNvCxnSpPr/>
          <p:nvPr/>
        </p:nvCxnSpPr>
        <p:spPr>
          <a:xfrm flipH="1">
            <a:off x="4985169" y="5573203"/>
            <a:ext cx="48883" cy="439946"/>
          </a:xfrm>
          <a:prstGeom prst="straightConnector1">
            <a:avLst/>
          </a:prstGeom>
          <a:noFill/>
          <a:ln cap="flat" cmpd="sng" w="19050">
            <a:solidFill>
              <a:schemeClr val="dk1"/>
            </a:solidFill>
            <a:prstDash val="solid"/>
            <a:round/>
            <a:headEnd len="sm" w="sm" type="none"/>
            <a:tailEnd len="med" w="med" type="triangle"/>
          </a:ln>
          <a:effectLst>
            <a:outerShdw blurRad="38100" rotWithShape="0" algn="ctr" dir="5400000" dist="12700">
              <a:srgbClr val="000000">
                <a:alpha val="62745"/>
              </a:srgbClr>
            </a:outerShdw>
          </a:effectLst>
        </p:spPr>
      </p:cxnSp>
      <p:cxnSp>
        <p:nvCxnSpPr>
          <p:cNvPr id="539" name="Google Shape;539;p39"/>
          <p:cNvCxnSpPr/>
          <p:nvPr/>
        </p:nvCxnSpPr>
        <p:spPr>
          <a:xfrm flipH="1">
            <a:off x="5977207" y="5573204"/>
            <a:ext cx="63260" cy="439946"/>
          </a:xfrm>
          <a:prstGeom prst="straightConnector1">
            <a:avLst/>
          </a:prstGeom>
          <a:noFill/>
          <a:ln cap="flat" cmpd="sng" w="19050">
            <a:solidFill>
              <a:schemeClr val="dk1"/>
            </a:solidFill>
            <a:prstDash val="solid"/>
            <a:round/>
            <a:headEnd len="sm" w="sm" type="none"/>
            <a:tailEnd len="med" w="med" type="triangle"/>
          </a:ln>
          <a:effectLst>
            <a:outerShdw blurRad="38100" rotWithShape="0" algn="ctr" dir="5400000" dist="12700">
              <a:srgbClr val="000000">
                <a:alpha val="62745"/>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 name="Shape 178"/>
        <p:cNvGrpSpPr/>
        <p:nvPr/>
      </p:nvGrpSpPr>
      <p:grpSpPr>
        <a:xfrm>
          <a:off x="0" y="0"/>
          <a:ext cx="0" cy="0"/>
          <a:chOff x="0" y="0"/>
          <a:chExt cx="0" cy="0"/>
        </a:xfrm>
      </p:grpSpPr>
      <p:sp>
        <p:nvSpPr>
          <p:cNvPr id="179" name="Google Shape;179;p4"/>
          <p:cNvSpPr/>
          <p:nvPr/>
        </p:nvSpPr>
        <p:spPr>
          <a:xfrm>
            <a:off x="0" y="0"/>
            <a:ext cx="12192000" cy="6858000"/>
          </a:xfrm>
          <a:prstGeom prst="rect">
            <a:avLst/>
          </a:prstGeom>
          <a:solidFill>
            <a:srgbClr val="FEFE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 name="Google Shape;180;p4"/>
          <p:cNvSpPr/>
          <p:nvPr/>
        </p:nvSpPr>
        <p:spPr>
          <a:xfrm>
            <a:off x="1307870" y="1267730"/>
            <a:ext cx="9576262" cy="4307950"/>
          </a:xfrm>
          <a:prstGeom prst="rect">
            <a:avLst/>
          </a:prstGeom>
          <a:solidFill>
            <a:schemeClr val="dk1"/>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1447801" y="1411615"/>
            <a:ext cx="9296400" cy="4034770"/>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5135880" y="1267730"/>
            <a:ext cx="1920240" cy="7315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4"/>
          <p:cNvGrpSpPr/>
          <p:nvPr/>
        </p:nvGrpSpPr>
        <p:grpSpPr>
          <a:xfrm>
            <a:off x="5250180" y="1267730"/>
            <a:ext cx="1691640" cy="615934"/>
            <a:chOff x="5250180" y="1267730"/>
            <a:chExt cx="1691640" cy="615934"/>
          </a:xfrm>
        </p:grpSpPr>
        <p:cxnSp>
          <p:nvCxnSpPr>
            <p:cNvPr id="184" name="Google Shape;184;p4"/>
            <p:cNvCxnSpPr/>
            <p:nvPr/>
          </p:nvCxnSpPr>
          <p:spPr>
            <a:xfrm>
              <a:off x="525018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185" name="Google Shape;185;p4"/>
            <p:cNvCxnSpPr/>
            <p:nvPr/>
          </p:nvCxnSpPr>
          <p:spPr>
            <a:xfrm>
              <a:off x="6941820" y="1267730"/>
              <a:ext cx="0" cy="612648"/>
            </a:xfrm>
            <a:prstGeom prst="straightConnector1">
              <a:avLst/>
            </a:prstGeom>
            <a:solidFill>
              <a:srgbClr val="FEFEFE"/>
            </a:solidFill>
            <a:ln cap="flat" cmpd="sng" w="9525">
              <a:solidFill>
                <a:srgbClr val="FFFFFF"/>
              </a:solidFill>
              <a:prstDash val="solid"/>
              <a:miter lim="800000"/>
              <a:headEnd len="sm" w="sm" type="none"/>
              <a:tailEnd len="sm" w="sm" type="none"/>
            </a:ln>
          </p:spPr>
        </p:cxnSp>
        <p:cxnSp>
          <p:nvCxnSpPr>
            <p:cNvPr id="186" name="Google Shape;186;p4"/>
            <p:cNvCxnSpPr/>
            <p:nvPr/>
          </p:nvCxnSpPr>
          <p:spPr>
            <a:xfrm>
              <a:off x="5250180" y="1883664"/>
              <a:ext cx="1691640" cy="0"/>
            </a:xfrm>
            <a:prstGeom prst="straightConnector1">
              <a:avLst/>
            </a:prstGeom>
            <a:solidFill>
              <a:srgbClr val="FEFEFE"/>
            </a:solidFill>
            <a:ln cap="flat" cmpd="sng" w="9525">
              <a:solidFill>
                <a:srgbClr val="FFFFFF"/>
              </a:solidFill>
              <a:prstDash val="solid"/>
              <a:miter lim="800000"/>
              <a:headEnd len="sm" w="sm" type="none"/>
              <a:tailEnd len="sm" w="sm" type="none"/>
            </a:ln>
          </p:spPr>
        </p:cxnSp>
      </p:grpSp>
      <p:sp>
        <p:nvSpPr>
          <p:cNvPr id="187" name="Google Shape;187;p4"/>
          <p:cNvSpPr/>
          <p:nvPr/>
        </p:nvSpPr>
        <p:spPr>
          <a:xfrm>
            <a:off x="0" y="0"/>
            <a:ext cx="12192000" cy="6858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8" name="Google Shape;188;p4"/>
          <p:cNvSpPr/>
          <p:nvPr/>
        </p:nvSpPr>
        <p:spPr>
          <a:xfrm>
            <a:off x="632108" y="610955"/>
            <a:ext cx="10927784" cy="5636090"/>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797052" y="777240"/>
            <a:ext cx="10597896" cy="5303520"/>
          </a:xfrm>
          <a:prstGeom prst="rect">
            <a:avLst/>
          </a:prstGeom>
          <a:solidFill>
            <a:srgbClr val="262626"/>
          </a:solidFill>
          <a:ln cap="sq" cmpd="sng" w="9525">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txBox="1"/>
          <p:nvPr>
            <p:ph type="title"/>
          </p:nvPr>
        </p:nvSpPr>
        <p:spPr>
          <a:xfrm>
            <a:off x="1263520" y="1272800"/>
            <a:ext cx="6544620" cy="4312402"/>
          </a:xfrm>
          <a:prstGeom prst="rect">
            <a:avLst/>
          </a:prstGeom>
          <a:noFill/>
          <a:ln>
            <a:noFill/>
          </a:ln>
        </p:spPr>
        <p:txBody>
          <a:bodyPr anchorCtr="0" anchor="ctr" bIns="45700" lIns="91425" spcFirstLastPara="1" rIns="91425" wrap="square" tIns="45700">
            <a:normAutofit/>
          </a:bodyPr>
          <a:lstStyle/>
          <a:p>
            <a:pPr indent="0" lvl="0" marL="0" rtl="0" algn="r">
              <a:lnSpc>
                <a:spcPct val="83000"/>
              </a:lnSpc>
              <a:spcBef>
                <a:spcPts val="0"/>
              </a:spcBef>
              <a:spcAft>
                <a:spcPts val="0"/>
              </a:spcAft>
              <a:buClr>
                <a:schemeClr val="lt1"/>
              </a:buClr>
              <a:buSzPts val="6800"/>
              <a:buFont typeface="Arial"/>
              <a:buNone/>
            </a:pPr>
            <a:r>
              <a:rPr lang="en-GB" sz="6800" cap="none">
                <a:solidFill>
                  <a:schemeClr val="lt1"/>
                </a:solidFill>
              </a:rPr>
              <a:t>ALGORITHM:</a:t>
            </a:r>
            <a:endParaRPr/>
          </a:p>
        </p:txBody>
      </p:sp>
      <p:cxnSp>
        <p:nvCxnSpPr>
          <p:cNvPr id="191" name="Google Shape;191;p4"/>
          <p:cNvCxnSpPr/>
          <p:nvPr/>
        </p:nvCxnSpPr>
        <p:spPr>
          <a:xfrm>
            <a:off x="8129872" y="2057401"/>
            <a:ext cx="0" cy="2743200"/>
          </a:xfrm>
          <a:prstGeom prst="straightConnector1">
            <a:avLst/>
          </a:prstGeom>
          <a:noFill/>
          <a:ln cap="flat" cmpd="sng" w="12700">
            <a:solidFill>
              <a:srgbClr val="FEFEFE"/>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descr="A screenshot of a computer&#10;&#10;Description automatically generated" id="544" name="Google Shape;544;p40"/>
          <p:cNvPicPr preferRelativeResize="0"/>
          <p:nvPr>
            <p:ph idx="1" type="body"/>
          </p:nvPr>
        </p:nvPicPr>
        <p:blipFill rotWithShape="1">
          <a:blip r:embed="rId3">
            <a:alphaModFix/>
          </a:blip>
          <a:srcRect b="5597" l="37107" r="28511" t="18657"/>
          <a:stretch/>
        </p:blipFill>
        <p:spPr>
          <a:xfrm>
            <a:off x="530215" y="507233"/>
            <a:ext cx="4726413" cy="5848930"/>
          </a:xfrm>
          <a:prstGeom prst="rect">
            <a:avLst/>
          </a:prstGeom>
          <a:noFill/>
          <a:ln>
            <a:noFill/>
          </a:ln>
        </p:spPr>
      </p:pic>
      <p:pic>
        <p:nvPicPr>
          <p:cNvPr descr="Graphical user interface, application, timeline, Teams&#10;&#10;Description automatically generated" id="545" name="Google Shape;545;p40"/>
          <p:cNvPicPr preferRelativeResize="0"/>
          <p:nvPr/>
        </p:nvPicPr>
        <p:blipFill rotWithShape="1">
          <a:blip r:embed="rId4">
            <a:alphaModFix/>
          </a:blip>
          <a:srcRect b="7490" l="33615" r="21986" t="14702"/>
          <a:stretch/>
        </p:blipFill>
        <p:spPr>
          <a:xfrm>
            <a:off x="5443267" y="576808"/>
            <a:ext cx="6209745" cy="5839778"/>
          </a:xfrm>
          <a:prstGeom prst="rect">
            <a:avLst/>
          </a:prstGeom>
          <a:noFill/>
          <a:ln>
            <a:noFill/>
          </a:ln>
        </p:spPr>
      </p:pic>
      <p:cxnSp>
        <p:nvCxnSpPr>
          <p:cNvPr id="546" name="Google Shape;546;p40"/>
          <p:cNvCxnSpPr/>
          <p:nvPr/>
        </p:nvCxnSpPr>
        <p:spPr>
          <a:xfrm flipH="1">
            <a:off x="2662681" y="585157"/>
            <a:ext cx="5909100" cy="5693400"/>
          </a:xfrm>
          <a:prstGeom prst="bentConnector3">
            <a:avLst>
              <a:gd fmla="val 50000" name="adj1"/>
            </a:avLst>
          </a:prstGeom>
          <a:noFill/>
          <a:ln cap="flat" cmpd="sng" w="19050">
            <a:solidFill>
              <a:schemeClr val="dk1"/>
            </a:solidFill>
            <a:prstDash val="solid"/>
            <a:round/>
            <a:headEnd len="sm" w="sm" type="none"/>
            <a:tailEnd len="sm" w="sm" type="none"/>
          </a:ln>
          <a:effectLst>
            <a:outerShdw blurRad="38100" rotWithShape="0" algn="ctr" dir="5400000" dist="12700">
              <a:srgbClr val="000000">
                <a:alpha val="62745"/>
              </a:srgbClr>
            </a:outerShdw>
          </a:effectLst>
        </p:spPr>
      </p:cxnSp>
      <p:sp>
        <p:nvSpPr>
          <p:cNvPr id="547" name="Google Shape;547;p40"/>
          <p:cNvSpPr txBox="1"/>
          <p:nvPr/>
        </p:nvSpPr>
        <p:spPr>
          <a:xfrm>
            <a:off x="4062143" y="740973"/>
            <a:ext cx="78788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descr="Graphical user interface, application, timeline, Teams&#10;&#10;Description automatically generated" id="552" name="Google Shape;552;p41"/>
          <p:cNvPicPr preferRelativeResize="0"/>
          <p:nvPr>
            <p:ph idx="1" type="body"/>
          </p:nvPr>
        </p:nvPicPr>
        <p:blipFill rotWithShape="1">
          <a:blip r:embed="rId3">
            <a:alphaModFix/>
          </a:blip>
          <a:srcRect b="7088" l="29769" r="20125" t="14925"/>
          <a:stretch/>
        </p:blipFill>
        <p:spPr>
          <a:xfrm>
            <a:off x="530215" y="507233"/>
            <a:ext cx="6651278" cy="5834476"/>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53" name="Google Shape;553;p41"/>
          <p:cNvSpPr txBox="1"/>
          <p:nvPr/>
        </p:nvSpPr>
        <p:spPr>
          <a:xfrm>
            <a:off x="697842" y="784105"/>
            <a:ext cx="1808672" cy="646331"/>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1 CONTINUED...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Graphical user interface, application, Teams&#10;&#10;Description automatically generated" id="558" name="Google Shape;558;p42"/>
          <p:cNvPicPr preferRelativeResize="0"/>
          <p:nvPr>
            <p:ph idx="1" type="body"/>
          </p:nvPr>
        </p:nvPicPr>
        <p:blipFill rotWithShape="1">
          <a:blip r:embed="rId3">
            <a:alphaModFix/>
          </a:blip>
          <a:srcRect b="6716" l="7337" r="30817" t="14179"/>
          <a:stretch/>
        </p:blipFill>
        <p:spPr>
          <a:xfrm>
            <a:off x="2370517" y="492857"/>
            <a:ext cx="8130857" cy="586318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59" name="Google Shape;559;p42"/>
          <p:cNvSpPr txBox="1"/>
          <p:nvPr/>
        </p:nvSpPr>
        <p:spPr>
          <a:xfrm>
            <a:off x="2653163" y="697841"/>
            <a:ext cx="1808672" cy="646331"/>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1 CONTINUED...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descr="Diagram&#10;&#10;Description automatically generated" id="564" name="Google Shape;564;p43"/>
          <p:cNvPicPr preferRelativeResize="0"/>
          <p:nvPr>
            <p:ph idx="1" type="body"/>
          </p:nvPr>
        </p:nvPicPr>
        <p:blipFill rotWithShape="1">
          <a:blip r:embed="rId3">
            <a:alphaModFix/>
          </a:blip>
          <a:srcRect b="6715" l="17399" r="9853" t="14552"/>
          <a:stretch/>
        </p:blipFill>
        <p:spPr>
          <a:xfrm>
            <a:off x="1450365" y="521611"/>
            <a:ext cx="9567410" cy="583444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65" name="Google Shape;565;p43"/>
          <p:cNvSpPr txBox="1"/>
          <p:nvPr/>
        </p:nvSpPr>
        <p:spPr>
          <a:xfrm>
            <a:off x="2638786" y="1272935"/>
            <a:ext cx="1808672" cy="646331"/>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1 CONTINUED...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descr="Graphical user interface, application&#10;&#10;Description automatically generated" id="570" name="Google Shape;570;p44"/>
          <p:cNvPicPr preferRelativeResize="0"/>
          <p:nvPr>
            <p:ph idx="1" type="body"/>
          </p:nvPr>
        </p:nvPicPr>
        <p:blipFill rotWithShape="1">
          <a:blip r:embed="rId3">
            <a:alphaModFix/>
          </a:blip>
          <a:srcRect b="7089" l="23061" r="15932" t="14552"/>
          <a:stretch/>
        </p:blipFill>
        <p:spPr>
          <a:xfrm>
            <a:off x="1852931" y="521611"/>
            <a:ext cx="8015935" cy="580570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71" name="Google Shape;571;p44"/>
          <p:cNvSpPr txBox="1"/>
          <p:nvPr/>
        </p:nvSpPr>
        <p:spPr>
          <a:xfrm>
            <a:off x="1977428" y="597199"/>
            <a:ext cx="1808672" cy="646331"/>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1 CONTINUED...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descr="Graphical user interface, diagram&#10;&#10;Description automatically generated" id="576" name="Google Shape;576;p45"/>
          <p:cNvPicPr preferRelativeResize="0"/>
          <p:nvPr>
            <p:ph idx="1" type="body"/>
          </p:nvPr>
        </p:nvPicPr>
        <p:blipFill rotWithShape="1">
          <a:blip r:embed="rId3">
            <a:alphaModFix/>
          </a:blip>
          <a:srcRect b="6715" l="4822" r="5451" t="14552"/>
          <a:stretch/>
        </p:blipFill>
        <p:spPr>
          <a:xfrm>
            <a:off x="544594" y="694142"/>
            <a:ext cx="11103935" cy="5475011"/>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77" name="Google Shape;577;p45"/>
          <p:cNvSpPr txBox="1"/>
          <p:nvPr/>
        </p:nvSpPr>
        <p:spPr>
          <a:xfrm>
            <a:off x="1833654" y="1402331"/>
            <a:ext cx="1808672" cy="646331"/>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1 CONTINUED...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Graphical user interface, application, Word&#10;&#10;Description automatically generated" id="582" name="Google Shape;582;p46"/>
          <p:cNvPicPr preferRelativeResize="0"/>
          <p:nvPr>
            <p:ph idx="1" type="body"/>
          </p:nvPr>
        </p:nvPicPr>
        <p:blipFill rotWithShape="1">
          <a:blip r:embed="rId3">
            <a:alphaModFix/>
          </a:blip>
          <a:srcRect b="47387" l="21384" r="50283" t="14552"/>
          <a:stretch/>
        </p:blipFill>
        <p:spPr>
          <a:xfrm>
            <a:off x="3132516" y="1341120"/>
            <a:ext cx="6440094" cy="4858216"/>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83" name="Google Shape;583;p46"/>
          <p:cNvSpPr txBox="1"/>
          <p:nvPr/>
        </p:nvSpPr>
        <p:spPr>
          <a:xfrm>
            <a:off x="1675503" y="482180"/>
            <a:ext cx="1808672" cy="646331"/>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FIG 1 CONTINUED...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47"/>
          <p:cNvPicPr preferRelativeResize="0"/>
          <p:nvPr>
            <p:ph idx="1" type="body"/>
          </p:nvPr>
        </p:nvPicPr>
        <p:blipFill rotWithShape="1">
          <a:blip r:embed="rId3">
            <a:alphaModFix/>
          </a:blip>
          <a:srcRect b="5597" l="33403" r="13235" t="19402"/>
          <a:stretch/>
        </p:blipFill>
        <p:spPr>
          <a:xfrm>
            <a:off x="4268328" y="579121"/>
            <a:ext cx="7219303" cy="5719564"/>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89" name="Google Shape;589;p47"/>
          <p:cNvSpPr txBox="1"/>
          <p:nvPr/>
        </p:nvSpPr>
        <p:spPr>
          <a:xfrm>
            <a:off x="641230" y="511833"/>
            <a:ext cx="3203276" cy="923330"/>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5400">
                <a:solidFill>
                  <a:schemeClr val="dk1"/>
                </a:solidFill>
                <a:latin typeface="Arial"/>
                <a:ea typeface="Arial"/>
                <a:cs typeface="Arial"/>
                <a:sym typeface="Arial"/>
              </a:rPr>
              <a:t>FIG 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descr="A picture containing website&#10;&#10;Description automatically generated" id="594" name="Google Shape;594;p48"/>
          <p:cNvPicPr preferRelativeResize="0"/>
          <p:nvPr>
            <p:ph idx="1" type="body"/>
          </p:nvPr>
        </p:nvPicPr>
        <p:blipFill rotWithShape="1">
          <a:blip r:embed="rId3">
            <a:alphaModFix/>
          </a:blip>
          <a:srcRect b="5224" l="50734" r="26415" t="18656"/>
          <a:stretch/>
        </p:blipFill>
        <p:spPr>
          <a:xfrm>
            <a:off x="4541497" y="564743"/>
            <a:ext cx="3074278" cy="574827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595" name="Google Shape;595;p48"/>
          <p:cNvSpPr txBox="1"/>
          <p:nvPr/>
        </p:nvSpPr>
        <p:spPr>
          <a:xfrm>
            <a:off x="641230" y="511833"/>
            <a:ext cx="3203276" cy="923330"/>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5400">
                <a:solidFill>
                  <a:schemeClr val="dk1"/>
                </a:solidFill>
                <a:latin typeface="Arial"/>
                <a:ea typeface="Arial"/>
                <a:cs typeface="Arial"/>
                <a:sym typeface="Arial"/>
              </a:rPr>
              <a:t>FIG 3</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9"/>
          <p:cNvSpPr txBox="1"/>
          <p:nvPr>
            <p:ph type="title"/>
          </p:nvPr>
        </p:nvSpPr>
        <p:spPr>
          <a:xfrm>
            <a:off x="1066800" y="642594"/>
            <a:ext cx="10058400"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a:buNone/>
            </a:pPr>
            <a:r>
              <a:rPr lang="en-GB">
                <a:highlight>
                  <a:srgbClr val="FFFF00"/>
                </a:highlight>
              </a:rPr>
              <a:t>FUNCTIONS USED IN PROJECT:</a:t>
            </a:r>
            <a:endParaRPr/>
          </a:p>
        </p:txBody>
      </p:sp>
      <p:sp>
        <p:nvSpPr>
          <p:cNvPr id="601" name="Google Shape;601;p49"/>
          <p:cNvSpPr txBox="1"/>
          <p:nvPr>
            <p:ph idx="1" type="body"/>
          </p:nvPr>
        </p:nvSpPr>
        <p:spPr>
          <a:xfrm>
            <a:off x="1066800" y="2103120"/>
            <a:ext cx="10058400" cy="4252190"/>
          </a:xfrm>
          <a:prstGeom prst="rect">
            <a:avLst/>
          </a:prstGeom>
          <a:noFill/>
          <a:ln>
            <a:noFill/>
          </a:ln>
        </p:spPr>
        <p:txBody>
          <a:bodyPr anchorCtr="0" anchor="t" bIns="45700" lIns="91425" spcFirstLastPara="1" rIns="91425" wrap="square" tIns="45700">
            <a:normAutofit fontScale="85000" lnSpcReduction="10000"/>
          </a:bodyPr>
          <a:lstStyle/>
          <a:p>
            <a:pPr indent="-182880" lvl="0" marL="182880" rtl="0" algn="l">
              <a:lnSpc>
                <a:spcPct val="120000"/>
              </a:lnSpc>
              <a:spcBef>
                <a:spcPts val="0"/>
              </a:spcBef>
              <a:spcAft>
                <a:spcPts val="0"/>
              </a:spcAft>
              <a:buSzPct val="100000"/>
              <a:buChar char="◦"/>
            </a:pPr>
            <a:r>
              <a:rPr b="1" lang="en-GB"/>
              <a:t>Predefined fn included with stdio.h,conio.h and stdlib.h:</a:t>
            </a:r>
            <a:endParaRPr b="1"/>
          </a:p>
          <a:p>
            <a:pPr indent="-182880" lvl="0" marL="182880" rtl="0" algn="l">
              <a:lnSpc>
                <a:spcPct val="120000"/>
              </a:lnSpc>
              <a:spcBef>
                <a:spcPts val="900"/>
              </a:spcBef>
              <a:spcAft>
                <a:spcPts val="0"/>
              </a:spcAft>
              <a:buClr>
                <a:srgbClr val="262626"/>
              </a:buClr>
              <a:buSzPct val="100000"/>
              <a:buChar char="◦"/>
            </a:pPr>
            <a:r>
              <a:rPr lang="en-GB"/>
              <a:t>printf(): To print .</a:t>
            </a:r>
            <a:endParaRPr/>
          </a:p>
          <a:p>
            <a:pPr indent="-182880" lvl="0" marL="182880" rtl="0" algn="l">
              <a:lnSpc>
                <a:spcPct val="120000"/>
              </a:lnSpc>
              <a:spcBef>
                <a:spcPts val="900"/>
              </a:spcBef>
              <a:spcAft>
                <a:spcPts val="0"/>
              </a:spcAft>
              <a:buClr>
                <a:srgbClr val="262626"/>
              </a:buClr>
              <a:buSzPct val="100000"/>
              <a:buChar char="◦"/>
            </a:pPr>
            <a:r>
              <a:rPr lang="en-GB"/>
              <a:t>scanf():To take input.</a:t>
            </a:r>
            <a:endParaRPr/>
          </a:p>
          <a:p>
            <a:pPr indent="-182880" lvl="0" marL="182880" rtl="0" algn="l">
              <a:lnSpc>
                <a:spcPct val="120000"/>
              </a:lnSpc>
              <a:spcBef>
                <a:spcPts val="900"/>
              </a:spcBef>
              <a:spcAft>
                <a:spcPts val="0"/>
              </a:spcAft>
              <a:buClr>
                <a:srgbClr val="262626"/>
              </a:buClr>
              <a:buSzPct val="100000"/>
              <a:buChar char="◦"/>
            </a:pPr>
            <a:r>
              <a:rPr lang="en-GB"/>
              <a:t>fopen(): to open the text file</a:t>
            </a:r>
            <a:endParaRPr/>
          </a:p>
          <a:p>
            <a:pPr indent="-182880" lvl="0" marL="182880" rtl="0" algn="l">
              <a:lnSpc>
                <a:spcPct val="120000"/>
              </a:lnSpc>
              <a:spcBef>
                <a:spcPts val="900"/>
              </a:spcBef>
              <a:spcAft>
                <a:spcPts val="0"/>
              </a:spcAft>
              <a:buClr>
                <a:srgbClr val="262626"/>
              </a:buClr>
              <a:buSzPct val="100000"/>
              <a:buChar char="◦"/>
            </a:pPr>
            <a:r>
              <a:rPr lang="en-GB"/>
              <a:t>fscanf(): to scan the text file that is opened</a:t>
            </a:r>
            <a:endParaRPr/>
          </a:p>
          <a:p>
            <a:pPr indent="-182880" lvl="0" marL="182880" rtl="0" algn="l">
              <a:lnSpc>
                <a:spcPct val="120000"/>
              </a:lnSpc>
              <a:spcBef>
                <a:spcPts val="900"/>
              </a:spcBef>
              <a:spcAft>
                <a:spcPts val="0"/>
              </a:spcAft>
              <a:buClr>
                <a:srgbClr val="262626"/>
              </a:buClr>
              <a:buSzPct val="100000"/>
              <a:buChar char="◦"/>
            </a:pPr>
            <a:r>
              <a:rPr lang="en-GB"/>
              <a:t>fprintf(): to write into the text file</a:t>
            </a:r>
            <a:endParaRPr/>
          </a:p>
          <a:p>
            <a:pPr indent="-182880" lvl="0" marL="182880" rtl="0" algn="l">
              <a:lnSpc>
                <a:spcPct val="120000"/>
              </a:lnSpc>
              <a:spcBef>
                <a:spcPts val="900"/>
              </a:spcBef>
              <a:spcAft>
                <a:spcPts val="0"/>
              </a:spcAft>
              <a:buClr>
                <a:srgbClr val="262626"/>
              </a:buClr>
              <a:buSzPct val="100000"/>
              <a:buChar char="◦"/>
            </a:pPr>
            <a:r>
              <a:rPr b="1" lang="en-GB"/>
              <a:t>Userdefined fn in the program:</a:t>
            </a:r>
            <a:endParaRPr/>
          </a:p>
          <a:p>
            <a:pPr indent="-182880" lvl="0" marL="182880" rtl="0" algn="l">
              <a:lnSpc>
                <a:spcPct val="120000"/>
              </a:lnSpc>
              <a:spcBef>
                <a:spcPts val="900"/>
              </a:spcBef>
              <a:spcAft>
                <a:spcPts val="0"/>
              </a:spcAft>
              <a:buClr>
                <a:srgbClr val="262626"/>
              </a:buClr>
              <a:buSzPct val="100000"/>
              <a:buChar char="◦"/>
            </a:pPr>
            <a:r>
              <a:rPr lang="en-GB"/>
              <a:t>start()&gt;TO START THE QUIZ ,TAKE NAME OF PARTICIPANT AND DISPLAY THE QUESTIONS AND TAKE ANSWERS FROM USERS AND CHECK IF ITS CORRECT OR NOT. ALSO, ADD SCORE FOR EACH PLAYER AND APPEND THE FINAL SCORE  IN A TEXT FILE (C:arihant.txt) CORRESPONDING TO NAME OF PLAYER  IF IT IS GREATER THAN ZERO.ELSE PRINT TRY AGAIN.</a:t>
            </a:r>
            <a:endParaRPr/>
          </a:p>
          <a:p>
            <a:pPr indent="-182880" lvl="0" marL="182880" rtl="0" algn="l">
              <a:lnSpc>
                <a:spcPct val="120000"/>
              </a:lnSpc>
              <a:spcBef>
                <a:spcPts val="900"/>
              </a:spcBef>
              <a:spcAft>
                <a:spcPts val="0"/>
              </a:spcAft>
              <a:buClr>
                <a:srgbClr val="262626"/>
              </a:buClr>
              <a:buSzPct val="100000"/>
              <a:buChar char="◦"/>
            </a:pPr>
            <a:r>
              <a:rPr lang="en-GB"/>
              <a:t>scoreboard()&gt;TO DISPLAY THE SCORE &amp; NAME OF EVERY PLAYER WHO HAD SCORED MORE THAN ZERO IN QUIZ BY READING IT FROM TEXT FILE (C:arihant.txt) .</a:t>
            </a:r>
            <a:endParaRPr/>
          </a:p>
          <a:p>
            <a:pPr indent="-182880" lvl="0" marL="182880" rtl="0" algn="l">
              <a:lnSpc>
                <a:spcPct val="120000"/>
              </a:lnSpc>
              <a:spcBef>
                <a:spcPts val="900"/>
              </a:spcBef>
              <a:spcAft>
                <a:spcPts val="0"/>
              </a:spcAft>
              <a:buClr>
                <a:srgbClr val="262626"/>
              </a:buClr>
              <a:buSzPct val="100000"/>
              <a:buChar char="◦"/>
            </a:pPr>
            <a:r>
              <a:rPr lang="en-GB"/>
              <a:t>help()&gt;TO DISPLAY  THE INSTRUCTION OF THE QUIZ</a:t>
            </a:r>
            <a:endParaRPr/>
          </a:p>
          <a:p>
            <a:pPr indent="-182880" lvl="0" marL="182880" rtl="0" algn="l">
              <a:lnSpc>
                <a:spcPct val="120000"/>
              </a:lnSpc>
              <a:spcBef>
                <a:spcPts val="900"/>
              </a:spcBef>
              <a:spcAft>
                <a:spcPts val="0"/>
              </a:spcAft>
              <a:buClr>
                <a:srgbClr val="262626"/>
              </a:buClr>
              <a:buSzPct val="100000"/>
              <a:buNone/>
            </a:pPr>
            <a:r>
              <a:rPr lang="en-GB">
                <a:highlight>
                  <a:srgbClr val="C0C0C0"/>
                </a:highlight>
              </a:rPr>
              <a:t>main():  user defined as well as predefined because it's prototype is predefined.It is the point at which execution of program is started.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5"/>
          <p:cNvSpPr/>
          <p:nvPr/>
        </p:nvSpPr>
        <p:spPr>
          <a:xfrm>
            <a:off x="0" y="0"/>
            <a:ext cx="12192000" cy="6858000"/>
          </a:xfrm>
          <a:prstGeom prst="rect">
            <a:avLst/>
          </a:prstGeom>
          <a:gradFill>
            <a:gsLst>
              <a:gs pos="0">
                <a:srgbClr val="607575"/>
              </a:gs>
              <a:gs pos="48000">
                <a:srgbClr val="98AAAA"/>
              </a:gs>
              <a:gs pos="100000">
                <a:srgbClr val="BFCBC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7" name="Google Shape;197;p5"/>
          <p:cNvSpPr/>
          <p:nvPr/>
        </p:nvSpPr>
        <p:spPr>
          <a:xfrm>
            <a:off x="3201150" y="457200"/>
            <a:ext cx="8533646"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372467" y="621793"/>
            <a:ext cx="8198780" cy="5614416"/>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txBox="1"/>
          <p:nvPr>
            <p:ph idx="1" type="body"/>
          </p:nvPr>
        </p:nvSpPr>
        <p:spPr>
          <a:xfrm>
            <a:off x="3902125" y="786538"/>
            <a:ext cx="7245103" cy="5173361"/>
          </a:xfrm>
          <a:prstGeom prst="rect">
            <a:avLst/>
          </a:prstGeom>
          <a:noFill/>
          <a:ln>
            <a:noFill/>
          </a:ln>
        </p:spPr>
        <p:txBody>
          <a:bodyPr anchorCtr="0" anchor="t" bIns="45700" lIns="91425" spcFirstLastPara="1" rIns="91425" wrap="square" tIns="45700">
            <a:noAutofit/>
          </a:bodyPr>
          <a:lstStyle/>
          <a:p>
            <a:pPr indent="-182880" lvl="0" marL="182880" rtl="0" algn="l">
              <a:lnSpc>
                <a:spcPct val="120000"/>
              </a:lnSpc>
              <a:spcBef>
                <a:spcPts val="0"/>
              </a:spcBef>
              <a:spcAft>
                <a:spcPts val="0"/>
              </a:spcAft>
              <a:buSzPts val="1350"/>
              <a:buChar char="◦"/>
            </a:pPr>
            <a:r>
              <a:rPr lang="en-GB" sz="1350"/>
              <a:t>START</a:t>
            </a:r>
            <a:endParaRPr/>
          </a:p>
          <a:p>
            <a:pPr indent="-182880" lvl="0" marL="182880" rtl="0" algn="l">
              <a:lnSpc>
                <a:spcPct val="120000"/>
              </a:lnSpc>
              <a:spcBef>
                <a:spcPts val="900"/>
              </a:spcBef>
              <a:spcAft>
                <a:spcPts val="0"/>
              </a:spcAft>
              <a:buClr>
                <a:srgbClr val="262626"/>
              </a:buClr>
              <a:buSzPts val="1350"/>
              <a:buChar char="◦"/>
            </a:pPr>
            <a:r>
              <a:rPr b="1" lang="en-GB" sz="1350"/>
              <a:t>STEP 1: </a:t>
            </a:r>
            <a:r>
              <a:rPr lang="en-GB" sz="1350"/>
              <a:t>include &lt;stdio.h&gt; and &lt;stdlib.h&gt;</a:t>
            </a:r>
            <a:endParaRPr/>
          </a:p>
          <a:p>
            <a:pPr indent="-182880" lvl="0" marL="182880" rtl="0" algn="l">
              <a:lnSpc>
                <a:spcPct val="120000"/>
              </a:lnSpc>
              <a:spcBef>
                <a:spcPts val="900"/>
              </a:spcBef>
              <a:spcAft>
                <a:spcPts val="0"/>
              </a:spcAft>
              <a:buClr>
                <a:srgbClr val="262626"/>
              </a:buClr>
              <a:buSzPts val="1350"/>
              <a:buChar char="◦"/>
            </a:pPr>
            <a:r>
              <a:rPr b="1" lang="en-GB" sz="1350"/>
              <a:t>STEP 2:</a:t>
            </a:r>
            <a:r>
              <a:rPr lang="en-GB" sz="1350"/>
              <a:t> in main fn:</a:t>
            </a:r>
            <a:endParaRPr/>
          </a:p>
          <a:p>
            <a:pPr indent="-182880" lvl="0" marL="182880" rtl="0" algn="l">
              <a:lnSpc>
                <a:spcPct val="120000"/>
              </a:lnSpc>
              <a:spcBef>
                <a:spcPts val="900"/>
              </a:spcBef>
              <a:spcAft>
                <a:spcPts val="0"/>
              </a:spcAft>
              <a:buClr>
                <a:srgbClr val="262626"/>
              </a:buClr>
              <a:buSzPts val="1350"/>
              <a:buChar char="◦"/>
            </a:pPr>
            <a:r>
              <a:rPr b="1" lang="en-GB" sz="1350"/>
              <a:t>STEP2.1: </a:t>
            </a:r>
            <a:r>
              <a:rPr lang="en-GB" sz="1350"/>
              <a:t>system("Color 0F"); //System fn is called here to add back ground color 0= black and text color F= white</a:t>
            </a:r>
            <a:endParaRPr sz="1350"/>
          </a:p>
          <a:p>
            <a:pPr indent="-182880" lvl="0" marL="182880" rtl="0" algn="l">
              <a:lnSpc>
                <a:spcPct val="120000"/>
              </a:lnSpc>
              <a:spcBef>
                <a:spcPts val="900"/>
              </a:spcBef>
              <a:spcAft>
                <a:spcPts val="0"/>
              </a:spcAft>
              <a:buClr>
                <a:srgbClr val="262626"/>
              </a:buClr>
              <a:buSzPts val="1350"/>
              <a:buChar char="◦"/>
            </a:pPr>
            <a:r>
              <a:rPr b="1" lang="en-GB" sz="1350"/>
              <a:t>STEP2.2:</a:t>
            </a:r>
            <a:r>
              <a:rPr lang="en-GB" sz="1350"/>
              <a:t>declare variable int choice;</a:t>
            </a:r>
            <a:endParaRPr/>
          </a:p>
          <a:p>
            <a:pPr indent="-182880" lvl="0" marL="182880" rtl="0" algn="l">
              <a:lnSpc>
                <a:spcPct val="120000"/>
              </a:lnSpc>
              <a:spcBef>
                <a:spcPts val="900"/>
              </a:spcBef>
              <a:spcAft>
                <a:spcPts val="0"/>
              </a:spcAft>
              <a:buClr>
                <a:srgbClr val="262626"/>
              </a:buClr>
              <a:buSzPts val="1350"/>
              <a:buChar char="◦"/>
            </a:pPr>
            <a:r>
              <a:rPr b="1" lang="en-GB" sz="1350"/>
              <a:t>STEP 2.3:</a:t>
            </a:r>
            <a:r>
              <a:rPr lang="en-GB" sz="1350"/>
              <a:t> repeat through step  2.10 While  choice!=3;[using exit controlled loop]</a:t>
            </a:r>
            <a:endParaRPr/>
          </a:p>
          <a:p>
            <a:pPr indent="-182880" lvl="0" marL="182880" rtl="0" algn="l">
              <a:lnSpc>
                <a:spcPct val="120000"/>
              </a:lnSpc>
              <a:spcBef>
                <a:spcPts val="900"/>
              </a:spcBef>
              <a:spcAft>
                <a:spcPts val="0"/>
              </a:spcAft>
              <a:buClr>
                <a:srgbClr val="262626"/>
              </a:buClr>
              <a:buSzPts val="1350"/>
              <a:buChar char="◦"/>
            </a:pPr>
            <a:r>
              <a:rPr b="1" lang="en-GB" sz="1350"/>
              <a:t>STEP 2.4:</a:t>
            </a:r>
            <a:r>
              <a:rPr lang="en-GB" sz="1350"/>
              <a:t>print menu</a:t>
            </a:r>
            <a:endParaRPr sz="1350"/>
          </a:p>
          <a:p>
            <a:pPr indent="-182880" lvl="0" marL="182880" rtl="0" algn="l">
              <a:lnSpc>
                <a:spcPct val="120000"/>
              </a:lnSpc>
              <a:spcBef>
                <a:spcPts val="900"/>
              </a:spcBef>
              <a:spcAft>
                <a:spcPts val="0"/>
              </a:spcAft>
              <a:buClr>
                <a:srgbClr val="262626"/>
              </a:buClr>
              <a:buSzPts val="1350"/>
              <a:buChar char="◦"/>
            </a:pPr>
            <a:r>
              <a:rPr b="1" lang="en-GB" sz="1350"/>
              <a:t>STEP 2.5:</a:t>
            </a:r>
            <a:r>
              <a:rPr lang="en-GB" sz="1350"/>
              <a:t>input choice</a:t>
            </a:r>
            <a:endParaRPr/>
          </a:p>
          <a:p>
            <a:pPr indent="-182880" lvl="0" marL="182880" rtl="0" algn="l">
              <a:lnSpc>
                <a:spcPct val="120000"/>
              </a:lnSpc>
              <a:spcBef>
                <a:spcPts val="900"/>
              </a:spcBef>
              <a:spcAft>
                <a:spcPts val="0"/>
              </a:spcAft>
              <a:buClr>
                <a:srgbClr val="262626"/>
              </a:buClr>
              <a:buSzPts val="1350"/>
              <a:buChar char="◦"/>
            </a:pPr>
            <a:r>
              <a:rPr b="1" lang="en-GB" sz="1350"/>
              <a:t>STEP 2.6:</a:t>
            </a:r>
            <a:r>
              <a:rPr lang="en-GB" sz="1350"/>
              <a:t>[using switch case check  value of choice]switch(choice);</a:t>
            </a:r>
            <a:endParaRPr/>
          </a:p>
          <a:p>
            <a:pPr indent="-182880" lvl="0" marL="182880" rtl="0" algn="l">
              <a:lnSpc>
                <a:spcPct val="120000"/>
              </a:lnSpc>
              <a:spcBef>
                <a:spcPts val="900"/>
              </a:spcBef>
              <a:spcAft>
                <a:spcPts val="0"/>
              </a:spcAft>
              <a:buClr>
                <a:srgbClr val="262626"/>
              </a:buClr>
              <a:buSzPts val="1350"/>
              <a:buChar char="◦"/>
            </a:pPr>
            <a:r>
              <a:rPr b="1" lang="en-GB" sz="1350"/>
              <a:t>STEP 2.7:</a:t>
            </a:r>
            <a:r>
              <a:rPr lang="en-GB" sz="1350"/>
              <a:t>If choice =1,  then call yearlyCalendar();break;</a:t>
            </a:r>
            <a:endParaRPr sz="1350"/>
          </a:p>
          <a:p>
            <a:pPr indent="-182880" lvl="0" marL="182880" rtl="0" algn="l">
              <a:lnSpc>
                <a:spcPct val="120000"/>
              </a:lnSpc>
              <a:spcBef>
                <a:spcPts val="900"/>
              </a:spcBef>
              <a:spcAft>
                <a:spcPts val="0"/>
              </a:spcAft>
              <a:buClr>
                <a:srgbClr val="262626"/>
              </a:buClr>
              <a:buSzPts val="1350"/>
              <a:buChar char="◦"/>
            </a:pPr>
            <a:r>
              <a:rPr b="1" lang="en-GB" sz="1350"/>
              <a:t>STEP 2.8:</a:t>
            </a:r>
            <a:r>
              <a:rPr lang="en-GB" sz="1350"/>
              <a:t>If choice=2,  then call monthlyCalendar();break;</a:t>
            </a:r>
            <a:endParaRPr/>
          </a:p>
          <a:p>
            <a:pPr indent="-182880" lvl="0" marL="182880" rtl="0" algn="l">
              <a:lnSpc>
                <a:spcPct val="120000"/>
              </a:lnSpc>
              <a:spcBef>
                <a:spcPts val="900"/>
              </a:spcBef>
              <a:spcAft>
                <a:spcPts val="0"/>
              </a:spcAft>
              <a:buClr>
                <a:srgbClr val="262626"/>
              </a:buClr>
              <a:buSzPts val="1350"/>
              <a:buChar char="◦"/>
            </a:pPr>
            <a:r>
              <a:rPr b="1" lang="en-GB" sz="1350"/>
              <a:t>STEP 2.9:</a:t>
            </a:r>
            <a:r>
              <a:rPr lang="en-GB" sz="1350"/>
              <a:t>If  choice=3, then print exiting the program and exit loop;break;</a:t>
            </a:r>
            <a:endParaRPr/>
          </a:p>
          <a:p>
            <a:pPr indent="-182880" lvl="0" marL="182880" rtl="0" algn="l">
              <a:lnSpc>
                <a:spcPct val="120000"/>
              </a:lnSpc>
              <a:spcBef>
                <a:spcPts val="900"/>
              </a:spcBef>
              <a:spcAft>
                <a:spcPts val="0"/>
              </a:spcAft>
              <a:buClr>
                <a:srgbClr val="262626"/>
              </a:buClr>
              <a:buSzPts val="1350"/>
              <a:buChar char="◦"/>
            </a:pPr>
            <a:r>
              <a:rPr b="1" lang="en-GB" sz="1350"/>
              <a:t>STEP 2.10:</a:t>
            </a:r>
            <a:r>
              <a:rPr lang="en-GB" sz="1350"/>
              <a:t> for default </a:t>
            </a:r>
            <a:r>
              <a:rPr lang="en-GB" sz="1100"/>
              <a:t>PRINT</a:t>
            </a:r>
            <a:r>
              <a:rPr lang="en-GB" sz="1350"/>
              <a:t> Entered choice doesn't exist ... please enter correct value</a:t>
            </a:r>
            <a:endParaRPr sz="1350"/>
          </a:p>
          <a:p>
            <a:pPr indent="-182880" lvl="0" marL="182880" rtl="0" algn="l">
              <a:lnSpc>
                <a:spcPct val="120000"/>
              </a:lnSpc>
              <a:spcBef>
                <a:spcPts val="900"/>
              </a:spcBef>
              <a:spcAft>
                <a:spcPts val="0"/>
              </a:spcAft>
              <a:buClr>
                <a:srgbClr val="262626"/>
              </a:buClr>
              <a:buSzPts val="1350"/>
              <a:buChar char="◦"/>
            </a:pPr>
            <a:r>
              <a:rPr b="1" lang="en-GB" sz="1350"/>
              <a:t>STEP 2.11:</a:t>
            </a:r>
            <a:r>
              <a:rPr lang="en-GB" sz="1350"/>
              <a:t>Return 0;</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0"/>
          <p:cNvSpPr txBox="1"/>
          <p:nvPr>
            <p:ph type="title"/>
          </p:nvPr>
        </p:nvSpPr>
        <p:spPr>
          <a:xfrm>
            <a:off x="434196" y="412557"/>
            <a:ext cx="3085382" cy="6958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3600"/>
              <a:buFont typeface="Arial"/>
              <a:buNone/>
            </a:pPr>
            <a:r>
              <a:rPr b="1" lang="en-GB">
                <a:highlight>
                  <a:srgbClr val="00FF00"/>
                </a:highlight>
              </a:rPr>
              <a:t>TEST CASES:</a:t>
            </a:r>
            <a:endParaRPr/>
          </a:p>
        </p:txBody>
      </p:sp>
      <p:graphicFrame>
        <p:nvGraphicFramePr>
          <p:cNvPr id="607" name="Google Shape;607;p50"/>
          <p:cNvGraphicFramePr/>
          <p:nvPr/>
        </p:nvGraphicFramePr>
        <p:xfrm>
          <a:off x="460075" y="1164566"/>
          <a:ext cx="3000000" cy="3000000"/>
        </p:xfrm>
        <a:graphic>
          <a:graphicData uri="http://schemas.openxmlformats.org/drawingml/2006/table">
            <a:tbl>
              <a:tblPr bandRow="1" firstRow="1">
                <a:noFill/>
                <a:tableStyleId>{1E409877-3C39-4E0B-87EB-4CD8FE6C5A65}</a:tableStyleId>
              </a:tblPr>
              <a:tblGrid>
                <a:gridCol w="2730500"/>
                <a:gridCol w="2270125"/>
                <a:gridCol w="2238375"/>
                <a:gridCol w="2806075"/>
                <a:gridCol w="1219850"/>
              </a:tblGrid>
              <a:tr h="303425">
                <a:tc>
                  <a:txBody>
                    <a:bodyPr/>
                    <a:lstStyle/>
                    <a:p>
                      <a:pPr indent="0" lvl="0" marL="0" marR="0" rtl="0" algn="l">
                        <a:spcBef>
                          <a:spcPts val="0"/>
                        </a:spcBef>
                        <a:spcAft>
                          <a:spcPts val="0"/>
                        </a:spcAft>
                        <a:buNone/>
                      </a:pPr>
                      <a:r>
                        <a:rPr lang="en-GB" sz="1100" u="none" cap="none" strike="noStrike"/>
                        <a:t>TEST CASES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INPUT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ACTUAL OUTPUT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DESIRED OUTPUT </a:t>
                      </a:r>
                      <a:endParaRPr b="0" i="0" sz="1800" u="none" cap="none" strike="noStrike"/>
                    </a:p>
                  </a:txBody>
                  <a:tcPr marT="45725" marB="45725" marR="91450" marL="91450"/>
                </a:tc>
                <a:tc>
                  <a:txBody>
                    <a:bodyPr/>
                    <a:lstStyle/>
                    <a:p>
                      <a:pPr indent="0" lvl="0" marL="0" marR="0" rtl="0" algn="l">
                        <a:spcBef>
                          <a:spcPts val="0"/>
                        </a:spcBef>
                        <a:spcAft>
                          <a:spcPts val="0"/>
                        </a:spcAft>
                        <a:buNone/>
                      </a:pPr>
                      <a:r>
                        <a:t/>
                      </a:r>
                      <a:endParaRPr b="0" i="0" sz="1100" u="none" cap="none" strike="noStrike">
                        <a:latin typeface="Calibri"/>
                        <a:ea typeface="Calibri"/>
                        <a:cs typeface="Calibri"/>
                        <a:sym typeface="Calibri"/>
                      </a:endParaRPr>
                    </a:p>
                  </a:txBody>
                  <a:tcPr marT="45725" marB="45725" marR="91450" marL="91450"/>
                </a:tc>
              </a:tr>
              <a:tr h="1095750">
                <a:tc>
                  <a:txBody>
                    <a:bodyPr/>
                    <a:lstStyle/>
                    <a:p>
                      <a:pPr indent="0" lvl="0" marL="0" marR="0" rtl="0" algn="l">
                        <a:spcBef>
                          <a:spcPts val="0"/>
                        </a:spcBef>
                        <a:spcAft>
                          <a:spcPts val="0"/>
                        </a:spcAft>
                        <a:buNone/>
                      </a:pPr>
                      <a:r>
                        <a:rPr lang="en-GB" sz="1100" u="none" cap="none" strike="noStrike"/>
                        <a:t>SELECT OPTION ONE AND CHECK IF THE SCORE IS GETTING STORED IN TEXT FILE OR NOT WHEN SCORE/POINTS &gt; 0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1 </a:t>
                      </a:r>
                      <a:endParaRPr sz="1800" u="none" cap="none" strike="noStrike"/>
                    </a:p>
                    <a:p>
                      <a:pPr indent="0" lvl="0" marL="0" marR="0" rtl="0" algn="l">
                        <a:spcBef>
                          <a:spcPts val="0"/>
                        </a:spcBef>
                        <a:spcAft>
                          <a:spcPts val="0"/>
                        </a:spcAft>
                        <a:buNone/>
                      </a:pPr>
                      <a:r>
                        <a:t/>
                      </a:r>
                      <a:endParaRPr sz="1800" u="none" cap="none" strike="noStrike"/>
                    </a:p>
                    <a:p>
                      <a:pPr indent="0" lvl="0" marL="0" marR="0" rtl="0" algn="l">
                        <a:spcBef>
                          <a:spcPts val="0"/>
                        </a:spcBef>
                        <a:spcAft>
                          <a:spcPts val="0"/>
                        </a:spcAft>
                        <a:buNone/>
                      </a:pPr>
                      <a:r>
                        <a:rPr lang="en-GB" sz="1100" u="none" cap="none" strike="noStrike"/>
                        <a:t>SELECTING MORE THAN ONE CORRECT ANSWER IN QUIZ OUT OF 10 QUESTIONS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THE SCORE GETS STORED IN TEXT FILE. </a:t>
                      </a:r>
                      <a:endParaRPr sz="1800" u="none" cap="none" strike="noStrike"/>
                    </a:p>
                    <a:p>
                      <a:pPr indent="0" lvl="0" marL="0" marR="0" rtl="0" algn="l">
                        <a:spcBef>
                          <a:spcPts val="0"/>
                        </a:spcBef>
                        <a:spcAft>
                          <a:spcPts val="0"/>
                        </a:spcAft>
                        <a:buNone/>
                      </a:pPr>
                      <a:r>
                        <a:t/>
                      </a:r>
                      <a:endParaRPr sz="1800" u="none" cap="none" strike="noStrike"/>
                    </a:p>
                    <a:p>
                      <a:pPr indent="0" lvl="0" marL="0" marR="0" rtl="0" algn="l">
                        <a:spcBef>
                          <a:spcPts val="0"/>
                        </a:spcBef>
                        <a:spcAft>
                          <a:spcPts val="0"/>
                        </a:spcAft>
                        <a:buNone/>
                      </a:pPr>
                      <a:r>
                        <a:rPr lang="en-GB" sz="1100" u="none" cap="none" strike="noStrike"/>
                        <a:t>YOU SCORED (THE SCORE). </a:t>
                      </a:r>
                      <a:endParaRPr sz="1800" u="none" cap="none" strike="noStrike"/>
                    </a:p>
                    <a:p>
                      <a:pPr indent="0" lvl="0" marL="0" marR="0" rtl="0" algn="l">
                        <a:spcBef>
                          <a:spcPts val="0"/>
                        </a:spcBef>
                        <a:spcAft>
                          <a:spcPts val="0"/>
                        </a:spcAft>
                        <a:buNone/>
                      </a:pPr>
                      <a:r>
                        <a:rPr lang="en-GB" sz="1100" u="none" cap="none" strike="noStrike"/>
                        <a:t>E.G. YOU SCORED 50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THE SCORE GETS STORED IN TEXT FILE. </a:t>
                      </a:r>
                      <a:endParaRPr sz="1800" u="none" cap="none" strike="noStrike"/>
                    </a:p>
                    <a:p>
                      <a:pPr indent="0" lvl="0" marL="0" marR="0" rtl="0" algn="l">
                        <a:spcBef>
                          <a:spcPts val="0"/>
                        </a:spcBef>
                        <a:spcAft>
                          <a:spcPts val="0"/>
                        </a:spcAft>
                        <a:buNone/>
                      </a:pPr>
                      <a:r>
                        <a:t/>
                      </a:r>
                      <a:endParaRPr sz="1800" u="none" cap="none" strike="noStrike"/>
                    </a:p>
                    <a:p>
                      <a:pPr indent="0" lvl="0" marL="0" marR="0" rtl="0" algn="l">
                        <a:spcBef>
                          <a:spcPts val="0"/>
                        </a:spcBef>
                        <a:spcAft>
                          <a:spcPts val="0"/>
                        </a:spcAft>
                        <a:buNone/>
                      </a:pPr>
                      <a:r>
                        <a:rPr lang="en-GB" sz="1100" u="none" cap="none" strike="noStrike"/>
                        <a:t>YOU SCORED (THE SCORE). </a:t>
                      </a:r>
                      <a:endParaRPr sz="1800" u="none" cap="none" strike="noStrike"/>
                    </a:p>
                    <a:p>
                      <a:pPr indent="0" lvl="0" marL="0" marR="0" rtl="0" algn="l">
                        <a:spcBef>
                          <a:spcPts val="0"/>
                        </a:spcBef>
                        <a:spcAft>
                          <a:spcPts val="0"/>
                        </a:spcAft>
                        <a:buNone/>
                      </a:pPr>
                      <a:r>
                        <a:rPr lang="en-GB" sz="1100" u="none" cap="none" strike="noStrike"/>
                        <a:t>E.G. YOU SCORED 50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PASS </a:t>
                      </a:r>
                      <a:endParaRPr b="0" i="0" sz="1800" u="none" cap="none" strike="noStrike"/>
                    </a:p>
                  </a:txBody>
                  <a:tcPr marT="45725" marB="45725" marR="91450" marL="91450"/>
                </a:tc>
              </a:tr>
              <a:tr h="1095750">
                <a:tc>
                  <a:txBody>
                    <a:bodyPr/>
                    <a:lstStyle/>
                    <a:p>
                      <a:pPr indent="0" lvl="0" marL="0" marR="0" rtl="0" algn="l">
                        <a:spcBef>
                          <a:spcPts val="0"/>
                        </a:spcBef>
                        <a:spcAft>
                          <a:spcPts val="0"/>
                        </a:spcAft>
                        <a:buNone/>
                      </a:pPr>
                      <a:r>
                        <a:rPr lang="en-GB" sz="1100" u="none" cap="none" strike="noStrike"/>
                        <a:t>SELECT OPTION ONE AND CHECK IF A PERSON SCORES ZERO IT GETS SCORED IN TEXT FILE OR NOT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1 </a:t>
                      </a:r>
                      <a:endParaRPr sz="1800" u="none" cap="none" strike="noStrike"/>
                    </a:p>
                    <a:p>
                      <a:pPr indent="0" lvl="0" marL="0" marR="0" rtl="0" algn="l">
                        <a:spcBef>
                          <a:spcPts val="0"/>
                        </a:spcBef>
                        <a:spcAft>
                          <a:spcPts val="0"/>
                        </a:spcAft>
                        <a:buNone/>
                      </a:pPr>
                      <a:r>
                        <a:t/>
                      </a:r>
                      <a:endParaRPr sz="1800" u="none" cap="none" strike="noStrike"/>
                    </a:p>
                    <a:p>
                      <a:pPr indent="0" lvl="0" marL="0" marR="0" rtl="0" algn="l">
                        <a:spcBef>
                          <a:spcPts val="0"/>
                        </a:spcBef>
                        <a:spcAft>
                          <a:spcPts val="0"/>
                        </a:spcAft>
                        <a:buNone/>
                      </a:pPr>
                      <a:r>
                        <a:rPr lang="en-GB" sz="1100" u="none" cap="none" strike="noStrike"/>
                        <a:t>SELECTING ZERO CORRECT ANSWER IN QUIZ OUT OF 10 QUESTIONS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IT DOESNOT GET STORED IN TEXT FILE. </a:t>
                      </a:r>
                      <a:endParaRPr sz="1800" u="none" cap="none" strike="noStrike"/>
                    </a:p>
                    <a:p>
                      <a:pPr indent="0" lvl="0" marL="0" marR="0" rtl="0" algn="l">
                        <a:spcBef>
                          <a:spcPts val="0"/>
                        </a:spcBef>
                        <a:spcAft>
                          <a:spcPts val="0"/>
                        </a:spcAft>
                        <a:buNone/>
                      </a:pPr>
                      <a:r>
                        <a:t/>
                      </a:r>
                      <a:endParaRPr sz="1800" u="none" cap="none" strike="noStrike"/>
                    </a:p>
                    <a:p>
                      <a:pPr indent="0" lvl="0" marL="0" marR="0" rtl="0" algn="l">
                        <a:spcBef>
                          <a:spcPts val="0"/>
                        </a:spcBef>
                        <a:spcAft>
                          <a:spcPts val="0"/>
                        </a:spcAft>
                        <a:buNone/>
                      </a:pPr>
                      <a:r>
                        <a:rPr lang="en-GB" sz="1100" u="none" cap="none" strike="noStrike"/>
                        <a:t>You scored Zero , Try again!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IT DOESNOT GET STORED IN TEXT FILE. </a:t>
                      </a:r>
                      <a:endParaRPr sz="1800" u="none" cap="none" strike="noStrike"/>
                    </a:p>
                    <a:p>
                      <a:pPr indent="0" lvl="0" marL="0" marR="0" rtl="0" algn="l">
                        <a:spcBef>
                          <a:spcPts val="0"/>
                        </a:spcBef>
                        <a:spcAft>
                          <a:spcPts val="0"/>
                        </a:spcAft>
                        <a:buNone/>
                      </a:pPr>
                      <a:r>
                        <a:t/>
                      </a:r>
                      <a:endParaRPr sz="1800" u="none" cap="none" strike="noStrike"/>
                    </a:p>
                    <a:p>
                      <a:pPr indent="0" lvl="0" marL="0" marR="0" rtl="0" algn="l">
                        <a:spcBef>
                          <a:spcPts val="0"/>
                        </a:spcBef>
                        <a:spcAft>
                          <a:spcPts val="0"/>
                        </a:spcAft>
                        <a:buNone/>
                      </a:pPr>
                      <a:r>
                        <a:rPr lang="en-GB" sz="1100" u="none" cap="none" strike="noStrike"/>
                        <a:t>You scored Zero , Try again! </a:t>
                      </a:r>
                      <a:endParaRPr sz="1800" u="none" cap="none" strike="noStrike"/>
                    </a:p>
                    <a:p>
                      <a:pPr indent="0" lvl="0" marL="0" marR="0" rtl="0" algn="l">
                        <a:spcBef>
                          <a:spcPts val="0"/>
                        </a:spcBef>
                        <a:spcAft>
                          <a:spcPts val="0"/>
                        </a:spcAft>
                        <a:buNone/>
                      </a:pPr>
                      <a:r>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PASS </a:t>
                      </a:r>
                      <a:endParaRPr b="0" i="0" sz="1800" u="none" cap="none" strike="noStrike"/>
                    </a:p>
                  </a:txBody>
                  <a:tcPr marT="45725" marB="45725" marR="91450" marL="91450"/>
                </a:tc>
              </a:tr>
              <a:tr h="691150">
                <a:tc>
                  <a:txBody>
                    <a:bodyPr/>
                    <a:lstStyle/>
                    <a:p>
                      <a:pPr indent="0" lvl="0" marL="0" marR="0" rtl="0" algn="l">
                        <a:spcBef>
                          <a:spcPts val="0"/>
                        </a:spcBef>
                        <a:spcAft>
                          <a:spcPts val="0"/>
                        </a:spcAft>
                        <a:buNone/>
                      </a:pPr>
                      <a:r>
                        <a:rPr lang="en-GB" sz="1100" u="none" cap="none" strike="noStrike"/>
                        <a:t>SELECT OPTION ONE AND CHECK IF SCORES ARE CORRECTLY DISPLAYED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1 </a:t>
                      </a:r>
                      <a:endParaRPr sz="1800" u="none" cap="none" strike="noStrike"/>
                    </a:p>
                    <a:p>
                      <a:pPr indent="0" lvl="0" marL="0" marR="0" rtl="0" algn="l">
                        <a:spcBef>
                          <a:spcPts val="0"/>
                        </a:spcBef>
                        <a:spcAft>
                          <a:spcPts val="0"/>
                        </a:spcAft>
                        <a:buNone/>
                      </a:pPr>
                      <a:r>
                        <a:t/>
                      </a:r>
                      <a:endParaRPr sz="1800" u="none" cap="none" strike="noStrike"/>
                    </a:p>
                    <a:p>
                      <a:pPr indent="0" lvl="0" marL="0" marR="0" rtl="0" algn="l">
                        <a:spcBef>
                          <a:spcPts val="0"/>
                        </a:spcBef>
                        <a:spcAft>
                          <a:spcPts val="0"/>
                        </a:spcAft>
                        <a:buNone/>
                      </a:pPr>
                      <a:r>
                        <a:rPr lang="en-GB" sz="1100" u="none" cap="none" strike="noStrike"/>
                        <a:t>FOR 6 CORRECT ANSWERS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You scored: 60 points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You scored: 60 points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PASS </a:t>
                      </a:r>
                      <a:endParaRPr b="0" i="0" sz="1800" u="none" cap="none" strike="noStrike"/>
                    </a:p>
                  </a:txBody>
                  <a:tcPr marT="45725" marB="45725" marR="91450" marL="91450"/>
                </a:tc>
              </a:tr>
              <a:tr h="691150">
                <a:tc>
                  <a:txBody>
                    <a:bodyPr/>
                    <a:lstStyle/>
                    <a:p>
                      <a:pPr indent="0" lvl="0" marL="0" marR="0" rtl="0" algn="l">
                        <a:spcBef>
                          <a:spcPts val="0"/>
                        </a:spcBef>
                        <a:spcAft>
                          <a:spcPts val="0"/>
                        </a:spcAft>
                        <a:buNone/>
                      </a:pPr>
                      <a:r>
                        <a:rPr lang="en-GB" sz="1100" u="none" cap="none" strike="noStrike"/>
                        <a:t>SELECT OPTION TWO AND CHECK IF IT DISPLAYS THE STORED SCORES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2 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IT DISPLAYS THE STORED SCORES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IT DISPLAYS THE STORED SCORES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PASS </a:t>
                      </a:r>
                      <a:endParaRPr b="0" i="0" sz="1800" u="none" cap="none" strike="noStrike"/>
                    </a:p>
                  </a:txBody>
                  <a:tcPr marT="45725" marB="45725" marR="91450" marL="91450"/>
                </a:tc>
              </a:tr>
              <a:tr h="708025">
                <a:tc>
                  <a:txBody>
                    <a:bodyPr/>
                    <a:lstStyle/>
                    <a:p>
                      <a:pPr indent="0" lvl="0" marL="0" marR="0" rtl="0" algn="l">
                        <a:spcBef>
                          <a:spcPts val="0"/>
                        </a:spcBef>
                        <a:spcAft>
                          <a:spcPts val="0"/>
                        </a:spcAft>
                        <a:buNone/>
                      </a:pPr>
                      <a:r>
                        <a:rPr lang="en-GB" sz="1100" u="none" cap="none" strike="noStrike"/>
                        <a:t>SELECT OPTION THREE AND CHECK IF IT DISPLAYS THE INSTRUCTION FOR QUIZ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3 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IT DISPLAYS INSTRUCTION FOR QUIZ.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IT DISPLAYS INSTRUCTION FOR QUIZ. </a:t>
                      </a:r>
                      <a:endParaRPr sz="1800" u="none" cap="none" strike="noStrike"/>
                    </a:p>
                    <a:p>
                      <a:pPr indent="0" lvl="0" marL="0" marR="0" rtl="0" algn="l">
                        <a:spcBef>
                          <a:spcPts val="0"/>
                        </a:spcBef>
                        <a:spcAft>
                          <a:spcPts val="0"/>
                        </a:spcAft>
                        <a:buNone/>
                      </a:pPr>
                      <a:r>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PASS </a:t>
                      </a:r>
                      <a:endParaRPr b="0" i="0" sz="1800" u="none" cap="none" strike="noStrike"/>
                    </a:p>
                  </a:txBody>
                  <a:tcPr marT="45725" marB="45725" marR="91450" marL="91450"/>
                </a:tc>
              </a:tr>
              <a:tr h="606875">
                <a:tc>
                  <a:txBody>
                    <a:bodyPr/>
                    <a:lstStyle/>
                    <a:p>
                      <a:pPr indent="0" lvl="0" marL="0" marR="0" rtl="0" algn="l">
                        <a:spcBef>
                          <a:spcPts val="0"/>
                        </a:spcBef>
                        <a:spcAft>
                          <a:spcPts val="0"/>
                        </a:spcAft>
                        <a:buNone/>
                      </a:pPr>
                      <a:r>
                        <a:rPr lang="en-GB" sz="1100" u="none" cap="none" strike="noStrike"/>
                        <a:t>SELECT OPTION 4 AND CHECK IF PROGRAM CLOSES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4 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EXISTS THE PROGRAM.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EXISTS THE PROGRAM. </a:t>
                      </a:r>
                      <a:endParaRPr sz="1800" u="none" cap="none" strike="noStrike"/>
                    </a:p>
                    <a:p>
                      <a:pPr indent="0" lvl="0" marL="0" marR="0" rtl="0" algn="l">
                        <a:spcBef>
                          <a:spcPts val="0"/>
                        </a:spcBef>
                        <a:spcAft>
                          <a:spcPts val="0"/>
                        </a:spcAft>
                        <a:buNone/>
                      </a:pPr>
                      <a:r>
                        <a:t/>
                      </a:r>
                      <a:endParaRPr b="0" i="0" sz="1800" u="none" cap="none" strike="noStrike"/>
                    </a:p>
                  </a:txBody>
                  <a:tcPr marT="45725" marB="45725" marR="91450" marL="91450"/>
                </a:tc>
                <a:tc>
                  <a:txBody>
                    <a:bodyPr/>
                    <a:lstStyle/>
                    <a:p>
                      <a:pPr indent="0" lvl="0" marL="0" marR="0" rtl="0" algn="l">
                        <a:spcBef>
                          <a:spcPts val="0"/>
                        </a:spcBef>
                        <a:spcAft>
                          <a:spcPts val="0"/>
                        </a:spcAft>
                        <a:buNone/>
                      </a:pPr>
                      <a:r>
                        <a:rPr lang="en-GB" sz="1100" u="none" cap="none" strike="noStrike"/>
                        <a:t>PASS </a:t>
                      </a:r>
                      <a:endParaRPr b="0" i="0" sz="1800" u="none" cap="none" strike="noStrike"/>
                    </a:p>
                  </a:txBody>
                  <a:tcPr marT="45725" marB="45725" marR="91450" marL="914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1"/>
          <p:cNvSpPr txBox="1"/>
          <p:nvPr>
            <p:ph type="title"/>
          </p:nvPr>
        </p:nvSpPr>
        <p:spPr>
          <a:xfrm>
            <a:off x="534838" y="642594"/>
            <a:ext cx="4307457"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sp>
        <p:nvSpPr>
          <p:cNvPr id="613" name="Google Shape;613;p51"/>
          <p:cNvSpPr txBox="1"/>
          <p:nvPr/>
        </p:nvSpPr>
        <p:spPr>
          <a:xfrm>
            <a:off x="540589" y="2467154"/>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1 &amp; 3</a:t>
            </a:r>
            <a:endParaRPr/>
          </a:p>
        </p:txBody>
      </p:sp>
      <p:pic>
        <p:nvPicPr>
          <p:cNvPr descr="Graphical user interface, text, application, email&#10;&#10;Description automatically generated" id="614" name="Google Shape;614;p51"/>
          <p:cNvPicPr preferRelativeResize="0"/>
          <p:nvPr>
            <p:ph idx="1" type="body"/>
          </p:nvPr>
        </p:nvPicPr>
        <p:blipFill rotWithShape="1">
          <a:blip r:embed="rId3">
            <a:alphaModFix/>
          </a:blip>
          <a:srcRect b="4844" l="0" r="29139" t="0"/>
          <a:stretch/>
        </p:blipFill>
        <p:spPr>
          <a:xfrm>
            <a:off x="4972819" y="881045"/>
            <a:ext cx="6663386" cy="5374004"/>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2"/>
          <p:cNvSpPr txBox="1"/>
          <p:nvPr>
            <p:ph type="title"/>
          </p:nvPr>
        </p:nvSpPr>
        <p:spPr>
          <a:xfrm>
            <a:off x="534838" y="642594"/>
            <a:ext cx="4307457"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sp>
        <p:nvSpPr>
          <p:cNvPr id="620" name="Google Shape;620;p52"/>
          <p:cNvSpPr txBox="1"/>
          <p:nvPr/>
        </p:nvSpPr>
        <p:spPr>
          <a:xfrm>
            <a:off x="540589" y="2467154"/>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1 &amp; 3</a:t>
            </a:r>
            <a:endParaRPr/>
          </a:p>
        </p:txBody>
      </p:sp>
      <p:pic>
        <p:nvPicPr>
          <p:cNvPr descr="Graphical user interface, text, application, email&#10;&#10;Description automatically generated" id="621" name="Google Shape;621;p52"/>
          <p:cNvPicPr preferRelativeResize="0"/>
          <p:nvPr>
            <p:ph idx="1" type="body"/>
          </p:nvPr>
        </p:nvPicPr>
        <p:blipFill rotWithShape="1">
          <a:blip r:embed="rId3">
            <a:alphaModFix/>
          </a:blip>
          <a:srcRect b="14925" l="0" r="28931" t="0"/>
          <a:stretch/>
        </p:blipFill>
        <p:spPr>
          <a:xfrm>
            <a:off x="4900932" y="1714932"/>
            <a:ext cx="6692115" cy="4540263"/>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3"/>
          <p:cNvSpPr txBox="1"/>
          <p:nvPr>
            <p:ph type="title"/>
          </p:nvPr>
        </p:nvSpPr>
        <p:spPr>
          <a:xfrm>
            <a:off x="534838" y="642594"/>
            <a:ext cx="4307457"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sp>
        <p:nvSpPr>
          <p:cNvPr id="627" name="Google Shape;627;p53"/>
          <p:cNvSpPr txBox="1"/>
          <p:nvPr/>
        </p:nvSpPr>
        <p:spPr>
          <a:xfrm>
            <a:off x="540589" y="2467154"/>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1 &amp; 3</a:t>
            </a:r>
            <a:endParaRPr/>
          </a:p>
        </p:txBody>
      </p:sp>
      <p:pic>
        <p:nvPicPr>
          <p:cNvPr descr="Graphical user interface, text, application, email&#10;&#10;Description automatically generated" id="628" name="Google Shape;628;p53"/>
          <p:cNvPicPr preferRelativeResize="0"/>
          <p:nvPr>
            <p:ph idx="1" type="body"/>
          </p:nvPr>
        </p:nvPicPr>
        <p:blipFill rotWithShape="1">
          <a:blip r:embed="rId3">
            <a:alphaModFix/>
          </a:blip>
          <a:srcRect b="55172" l="0" r="32829" t="20306"/>
          <a:stretch/>
        </p:blipFill>
        <p:spPr>
          <a:xfrm>
            <a:off x="3912131" y="2074365"/>
            <a:ext cx="7512640" cy="1508764"/>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descr="Graphical user interface, text&#10;&#10;Description automatically generated" id="629" name="Google Shape;629;p53"/>
          <p:cNvPicPr preferRelativeResize="0"/>
          <p:nvPr/>
        </p:nvPicPr>
        <p:blipFill rotWithShape="1">
          <a:blip r:embed="rId4">
            <a:alphaModFix/>
          </a:blip>
          <a:srcRect b="66810" l="48411" r="35451" t="19397"/>
          <a:stretch/>
        </p:blipFill>
        <p:spPr>
          <a:xfrm>
            <a:off x="4925683" y="3980569"/>
            <a:ext cx="4100251" cy="1997657"/>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54"/>
          <p:cNvSpPr txBox="1"/>
          <p:nvPr>
            <p:ph type="title"/>
          </p:nvPr>
        </p:nvSpPr>
        <p:spPr>
          <a:xfrm>
            <a:off x="534838" y="642594"/>
            <a:ext cx="4307457"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sp>
        <p:nvSpPr>
          <p:cNvPr id="635" name="Google Shape;635;p54"/>
          <p:cNvSpPr txBox="1"/>
          <p:nvPr/>
        </p:nvSpPr>
        <p:spPr>
          <a:xfrm>
            <a:off x="540589" y="2467154"/>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2</a:t>
            </a:r>
            <a:endParaRPr/>
          </a:p>
        </p:txBody>
      </p:sp>
      <p:pic>
        <p:nvPicPr>
          <p:cNvPr descr="Graphical user interface, text, application, email&#10;&#10;Description automatically generated" id="636" name="Google Shape;636;p54"/>
          <p:cNvPicPr preferRelativeResize="0"/>
          <p:nvPr>
            <p:ph idx="1" type="body"/>
          </p:nvPr>
        </p:nvPicPr>
        <p:blipFill rotWithShape="1">
          <a:blip r:embed="rId3">
            <a:alphaModFix/>
          </a:blip>
          <a:srcRect b="4851" l="-168" r="31656" t="-373"/>
          <a:stretch/>
        </p:blipFill>
        <p:spPr>
          <a:xfrm>
            <a:off x="4961272" y="909799"/>
            <a:ext cx="6804588" cy="5345029"/>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5"/>
          <p:cNvSpPr txBox="1"/>
          <p:nvPr>
            <p:ph type="title"/>
          </p:nvPr>
        </p:nvSpPr>
        <p:spPr>
          <a:xfrm>
            <a:off x="534838" y="642594"/>
            <a:ext cx="4307457"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sp>
        <p:nvSpPr>
          <p:cNvPr id="642" name="Google Shape;642;p55"/>
          <p:cNvSpPr txBox="1"/>
          <p:nvPr/>
        </p:nvSpPr>
        <p:spPr>
          <a:xfrm>
            <a:off x="540589" y="2467154"/>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2</a:t>
            </a:r>
            <a:endParaRPr/>
          </a:p>
        </p:txBody>
      </p:sp>
      <p:pic>
        <p:nvPicPr>
          <p:cNvPr descr="Graphical user interface, text, application, email&#10;&#10;Description automatically generated" id="643" name="Google Shape;643;p55"/>
          <p:cNvPicPr preferRelativeResize="0"/>
          <p:nvPr>
            <p:ph idx="1" type="body"/>
          </p:nvPr>
        </p:nvPicPr>
        <p:blipFill rotWithShape="1">
          <a:blip r:embed="rId3">
            <a:alphaModFix/>
          </a:blip>
          <a:srcRect b="13433" l="-210" r="30189" t="0"/>
          <a:stretch/>
        </p:blipFill>
        <p:spPr>
          <a:xfrm>
            <a:off x="4843423" y="1513648"/>
            <a:ext cx="6792879" cy="4727118"/>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6"/>
          <p:cNvSpPr txBox="1"/>
          <p:nvPr>
            <p:ph type="title"/>
          </p:nvPr>
        </p:nvSpPr>
        <p:spPr>
          <a:xfrm>
            <a:off x="534838" y="642594"/>
            <a:ext cx="4307457"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sp>
        <p:nvSpPr>
          <p:cNvPr id="649" name="Google Shape;649;p56"/>
          <p:cNvSpPr txBox="1"/>
          <p:nvPr/>
        </p:nvSpPr>
        <p:spPr>
          <a:xfrm>
            <a:off x="540589" y="2467154"/>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2</a:t>
            </a:r>
            <a:endParaRPr/>
          </a:p>
        </p:txBody>
      </p:sp>
      <p:pic>
        <p:nvPicPr>
          <p:cNvPr descr="Graphical user interface, text, application, email&#10;&#10;Description automatically generated" id="650" name="Google Shape;650;p56"/>
          <p:cNvPicPr preferRelativeResize="0"/>
          <p:nvPr>
            <p:ph idx="1" type="body"/>
          </p:nvPr>
        </p:nvPicPr>
        <p:blipFill rotWithShape="1">
          <a:blip r:embed="rId3">
            <a:alphaModFix/>
          </a:blip>
          <a:srcRect b="39569" l="-120" r="33292" t="37204"/>
          <a:stretch/>
        </p:blipFill>
        <p:spPr>
          <a:xfrm>
            <a:off x="3480404" y="2103120"/>
            <a:ext cx="7989762" cy="1558045"/>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descr="Graphical user interface, text, application&#10;&#10;Description automatically generated" id="651" name="Google Shape;651;p56"/>
          <p:cNvPicPr preferRelativeResize="0"/>
          <p:nvPr/>
        </p:nvPicPr>
        <p:blipFill rotWithShape="1">
          <a:blip r:embed="rId4">
            <a:alphaModFix/>
          </a:blip>
          <a:srcRect b="69264" l="48290" r="32328" t="18326"/>
          <a:stretch/>
        </p:blipFill>
        <p:spPr>
          <a:xfrm>
            <a:off x="4566249" y="4009324"/>
            <a:ext cx="5795324" cy="2100066"/>
          </a:xfrm>
          <a:prstGeom prst="rect">
            <a:avLst/>
          </a:prstGeom>
          <a:noFill/>
          <a:ln cap="sq" cmpd="thickThin" w="88900">
            <a:solidFill>
              <a:srgbClr val="000000"/>
            </a:solidFill>
            <a:prstDash val="solid"/>
            <a:miter lim="800000"/>
            <a:headEnd len="sm" w="sm" type="none"/>
            <a:tailEnd len="sm" w="sm" type="none"/>
          </a:ln>
        </p:spPr>
      </p:pic>
      <p:sp>
        <p:nvSpPr>
          <p:cNvPr id="652" name="Google Shape;652;p56"/>
          <p:cNvSpPr txBox="1"/>
          <p:nvPr/>
        </p:nvSpPr>
        <p:spPr>
          <a:xfrm>
            <a:off x="871268" y="4853796"/>
            <a:ext cx="3418935" cy="646331"/>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Clearly for zero score it was not stored  in the text file</a:t>
            </a:r>
            <a:endParaRPr sz="18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7"/>
          <p:cNvSpPr txBox="1"/>
          <p:nvPr>
            <p:ph type="title"/>
          </p:nvPr>
        </p:nvSpPr>
        <p:spPr>
          <a:xfrm>
            <a:off x="534838" y="642594"/>
            <a:ext cx="4307457"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sp>
        <p:nvSpPr>
          <p:cNvPr id="658" name="Google Shape;658;p57"/>
          <p:cNvSpPr txBox="1"/>
          <p:nvPr/>
        </p:nvSpPr>
        <p:spPr>
          <a:xfrm>
            <a:off x="540589" y="2467154"/>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4</a:t>
            </a:r>
            <a:endParaRPr/>
          </a:p>
        </p:txBody>
      </p:sp>
      <p:pic>
        <p:nvPicPr>
          <p:cNvPr descr="Graphical user interface, text, application, email&#10;&#10;Description automatically generated" id="659" name="Google Shape;659;p57"/>
          <p:cNvPicPr preferRelativeResize="0"/>
          <p:nvPr>
            <p:ph idx="1" type="body"/>
          </p:nvPr>
        </p:nvPicPr>
        <p:blipFill rotWithShape="1">
          <a:blip r:embed="rId3">
            <a:alphaModFix/>
          </a:blip>
          <a:srcRect b="19759" l="-252" r="55294" t="39517"/>
          <a:stretch/>
        </p:blipFill>
        <p:spPr>
          <a:xfrm>
            <a:off x="3839839" y="2333158"/>
            <a:ext cx="7692946" cy="3885431"/>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8"/>
          <p:cNvSpPr txBox="1"/>
          <p:nvPr>
            <p:ph type="title"/>
          </p:nvPr>
        </p:nvSpPr>
        <p:spPr>
          <a:xfrm>
            <a:off x="534838" y="642594"/>
            <a:ext cx="4307457" cy="1371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7200"/>
              <a:buFont typeface="Arial"/>
              <a:buNone/>
            </a:pPr>
            <a:r>
              <a:rPr b="1" i="1" lang="en-GB" sz="7200">
                <a:highlight>
                  <a:srgbClr val="00FFFF"/>
                </a:highlight>
              </a:rPr>
              <a:t>OUTPUT: </a:t>
            </a:r>
            <a:endParaRPr/>
          </a:p>
        </p:txBody>
      </p:sp>
      <p:sp>
        <p:nvSpPr>
          <p:cNvPr id="665" name="Google Shape;665;p58"/>
          <p:cNvSpPr txBox="1"/>
          <p:nvPr/>
        </p:nvSpPr>
        <p:spPr>
          <a:xfrm>
            <a:off x="540589" y="2467154"/>
            <a:ext cx="2743200" cy="369332"/>
          </a:xfrm>
          <a:prstGeom prst="rect">
            <a:avLst/>
          </a:prstGeom>
          <a:solidFill>
            <a:srgbClr val="ED7D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Arial"/>
                <a:ea typeface="Arial"/>
                <a:cs typeface="Arial"/>
                <a:sym typeface="Arial"/>
              </a:rPr>
              <a:t>TEST CASE 5</a:t>
            </a:r>
            <a:endParaRPr/>
          </a:p>
        </p:txBody>
      </p:sp>
      <p:pic>
        <p:nvPicPr>
          <p:cNvPr descr="Graphical user interface, text&#10;&#10;Description automatically generated" id="666" name="Google Shape;666;p58"/>
          <p:cNvPicPr preferRelativeResize="0"/>
          <p:nvPr>
            <p:ph idx="1" type="body"/>
          </p:nvPr>
        </p:nvPicPr>
        <p:blipFill rotWithShape="1">
          <a:blip r:embed="rId3">
            <a:alphaModFix/>
          </a:blip>
          <a:srcRect b="22179" l="-317" r="54382" t="21429"/>
          <a:stretch/>
        </p:blipFill>
        <p:spPr>
          <a:xfrm>
            <a:off x="4918139" y="1795054"/>
            <a:ext cx="6254440" cy="4308822"/>
          </a:xfrm>
          <a:prstGeom prst="rect">
            <a:avLst/>
          </a:prstGeom>
          <a:noFill/>
          <a:ln cap="sq" cmpd="sng" w="127000">
            <a:solidFill>
              <a:srgbClr val="000000"/>
            </a:solidFill>
            <a:prstDash val="solid"/>
            <a:miter lim="800000"/>
            <a:headEnd len="sm" w="sm" type="none"/>
            <a:tailEnd len="sm" w="sm" type="none"/>
          </a:ln>
          <a:effectLst>
            <a:outerShdw blurRad="57150" rotWithShape="0" algn="tl" dir="2700000" dist="50800">
              <a:srgbClr val="000000">
                <a:alpha val="4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670" name="Shape 670"/>
        <p:cNvGrpSpPr/>
        <p:nvPr/>
      </p:nvGrpSpPr>
      <p:grpSpPr>
        <a:xfrm>
          <a:off x="0" y="0"/>
          <a:ext cx="0" cy="0"/>
          <a:chOff x="0" y="0"/>
          <a:chExt cx="0" cy="0"/>
        </a:xfrm>
      </p:grpSpPr>
      <p:sp>
        <p:nvSpPr>
          <p:cNvPr id="671" name="Google Shape;671;p59"/>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2" name="Google Shape;672;p59"/>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9"/>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9"/>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solidFill>
                  <a:schemeClr val="lt1"/>
                </a:solidFill>
              </a:rPr>
            </a:br>
            <a:r>
              <a:rPr lang="en-GB" sz="4400">
                <a:solidFill>
                  <a:schemeClr val="lt1"/>
                </a:solidFill>
              </a:rPr>
              <a:t>(QUIZ PROGRAM)</a:t>
            </a:r>
            <a:endParaRPr/>
          </a:p>
        </p:txBody>
      </p:sp>
      <p:sp>
        <p:nvSpPr>
          <p:cNvPr id="675" name="Google Shape;675;p59"/>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85000" lnSpcReduction="20000"/>
          </a:bodyPr>
          <a:lstStyle/>
          <a:p>
            <a:pPr indent="-182880" lvl="0" marL="182880" rtl="0" algn="l">
              <a:lnSpc>
                <a:spcPct val="120000"/>
              </a:lnSpc>
              <a:spcBef>
                <a:spcPts val="0"/>
              </a:spcBef>
              <a:spcAft>
                <a:spcPts val="0"/>
              </a:spcAft>
              <a:buSzPct val="100000"/>
              <a:buChar char="◦"/>
            </a:pPr>
            <a:r>
              <a:rPr lang="en-GB" sz="2000"/>
              <a:t>#include&lt;stdio.h&gt;</a:t>
            </a:r>
            <a:endParaRPr sz="2000"/>
          </a:p>
          <a:p>
            <a:pPr indent="-182880" lvl="0" marL="182880" rtl="0" algn="l">
              <a:lnSpc>
                <a:spcPct val="120000"/>
              </a:lnSpc>
              <a:spcBef>
                <a:spcPts val="900"/>
              </a:spcBef>
              <a:spcAft>
                <a:spcPts val="0"/>
              </a:spcAft>
              <a:buClr>
                <a:srgbClr val="FFFFFF"/>
              </a:buClr>
              <a:buSzPct val="100000"/>
              <a:buChar char="◦"/>
            </a:pPr>
            <a:r>
              <a:rPr lang="en-GB" sz="2000"/>
              <a:t>#include&lt;stdlib.h&gt;</a:t>
            </a:r>
            <a:endParaRPr/>
          </a:p>
          <a:p>
            <a:pPr indent="-182880" lvl="0" marL="182880" rtl="0" algn="l">
              <a:lnSpc>
                <a:spcPct val="120000"/>
              </a:lnSpc>
              <a:spcBef>
                <a:spcPts val="900"/>
              </a:spcBef>
              <a:spcAft>
                <a:spcPts val="0"/>
              </a:spcAft>
              <a:buClr>
                <a:srgbClr val="FFFFFF"/>
              </a:buClr>
              <a:buSzPct val="100000"/>
              <a:buChar char="◦"/>
            </a:pPr>
            <a:r>
              <a:rPr lang="en-GB" sz="2000"/>
              <a:t>#include&lt;conio.h&gt;</a:t>
            </a:r>
            <a:endParaRPr/>
          </a:p>
          <a:p>
            <a:pPr indent="-107315" lvl="0" marL="182880" rtl="0" algn="l">
              <a:lnSpc>
                <a:spcPct val="120000"/>
              </a:lnSpc>
              <a:spcBef>
                <a:spcPts val="900"/>
              </a:spcBef>
              <a:spcAft>
                <a:spcPts val="0"/>
              </a:spcAft>
              <a:buClr>
                <a:srgbClr val="FFFFFF"/>
              </a:buClr>
              <a:buSzPct val="100000"/>
              <a:buNone/>
            </a:pPr>
            <a:r>
              <a:t/>
            </a:r>
            <a:endParaRPr/>
          </a:p>
          <a:p>
            <a:pPr indent="-182880" lvl="0" marL="182880" rtl="0" algn="l">
              <a:lnSpc>
                <a:spcPct val="120000"/>
              </a:lnSpc>
              <a:spcBef>
                <a:spcPts val="900"/>
              </a:spcBef>
              <a:spcAft>
                <a:spcPts val="0"/>
              </a:spcAft>
              <a:buClr>
                <a:srgbClr val="FFFFFF"/>
              </a:buClr>
              <a:buSzPct val="100000"/>
              <a:buChar char="◦"/>
            </a:pPr>
            <a:r>
              <a:rPr lang="en-GB" sz="2000"/>
              <a:t>struct play{</a:t>
            </a:r>
            <a:endParaRPr/>
          </a:p>
          <a:p>
            <a:pPr indent="-182880" lvl="0" marL="182880" rtl="0" algn="l">
              <a:lnSpc>
                <a:spcPct val="120000"/>
              </a:lnSpc>
              <a:spcBef>
                <a:spcPts val="900"/>
              </a:spcBef>
              <a:spcAft>
                <a:spcPts val="0"/>
              </a:spcAft>
              <a:buClr>
                <a:srgbClr val="FFFFFF"/>
              </a:buClr>
              <a:buSzPct val="100000"/>
              <a:buChar char="◦"/>
            </a:pPr>
            <a:r>
              <a:rPr lang="en-GB" sz="2000"/>
              <a:t>    char fname[20];</a:t>
            </a:r>
            <a:endParaRPr/>
          </a:p>
          <a:p>
            <a:pPr indent="-182880" lvl="0" marL="182880" rtl="0" algn="l">
              <a:lnSpc>
                <a:spcPct val="120000"/>
              </a:lnSpc>
              <a:spcBef>
                <a:spcPts val="900"/>
              </a:spcBef>
              <a:spcAft>
                <a:spcPts val="0"/>
              </a:spcAft>
              <a:buClr>
                <a:srgbClr val="FFFFFF"/>
              </a:buClr>
              <a:buSzPct val="100000"/>
              <a:buChar char="◦"/>
            </a:pPr>
            <a:r>
              <a:rPr lang="en-GB" sz="2000"/>
              <a:t>    char lname[20];</a:t>
            </a:r>
            <a:endParaRPr/>
          </a:p>
          <a:p>
            <a:pPr indent="-182880" lvl="0" marL="182880" rtl="0" algn="l">
              <a:lnSpc>
                <a:spcPct val="120000"/>
              </a:lnSpc>
              <a:spcBef>
                <a:spcPts val="900"/>
              </a:spcBef>
              <a:spcAft>
                <a:spcPts val="0"/>
              </a:spcAft>
              <a:buClr>
                <a:srgbClr val="FFFFFF"/>
              </a:buClr>
              <a:buSzPct val="100000"/>
              <a:buChar char="◦"/>
            </a:pPr>
            <a:r>
              <a:rPr lang="en-GB" sz="2000"/>
              <a:t>    int score;</a:t>
            </a:r>
            <a:endParaRPr/>
          </a:p>
          <a:p>
            <a:pPr indent="-182880" lvl="0" marL="182880" rtl="0" algn="l">
              <a:lnSpc>
                <a:spcPct val="120000"/>
              </a:lnSpc>
              <a:spcBef>
                <a:spcPts val="900"/>
              </a:spcBef>
              <a:spcAft>
                <a:spcPts val="0"/>
              </a:spcAft>
              <a:buClr>
                <a:srgbClr val="FFFFFF"/>
              </a:buClr>
              <a:buSzPct val="100000"/>
              <a:buChar char="◦"/>
            </a:pPr>
            <a:r>
              <a:rPr lang="en-GB" sz="2000"/>
              <a:t>}p;</a:t>
            </a:r>
            <a:endParaRPr/>
          </a:p>
          <a:p>
            <a:pPr indent="-107315" lvl="0" marL="182880" rtl="0" algn="l">
              <a:lnSpc>
                <a:spcPct val="120000"/>
              </a:lnSpc>
              <a:spcBef>
                <a:spcPts val="900"/>
              </a:spcBef>
              <a:spcAft>
                <a:spcPts val="0"/>
              </a:spcAft>
              <a:buClr>
                <a:srgbClr val="FFFFFF"/>
              </a:buClr>
              <a:buSzPct val="100000"/>
              <a:buNone/>
            </a:pPr>
            <a:r>
              <a:t/>
            </a:r>
            <a:endParaRPr/>
          </a:p>
          <a:p>
            <a:pPr indent="-182880" lvl="0" marL="182880" rtl="0" algn="l">
              <a:lnSpc>
                <a:spcPct val="120000"/>
              </a:lnSpc>
              <a:spcBef>
                <a:spcPts val="900"/>
              </a:spcBef>
              <a:spcAft>
                <a:spcPts val="0"/>
              </a:spcAft>
              <a:buClr>
                <a:srgbClr val="FFFFFF"/>
              </a:buClr>
              <a:buSzPct val="100000"/>
              <a:buChar char="◦"/>
            </a:pPr>
            <a:r>
              <a:rPr lang="en-GB" sz="2000"/>
              <a:t>void start();</a:t>
            </a:r>
            <a:endParaRPr/>
          </a:p>
          <a:p>
            <a:pPr indent="-182880" lvl="0" marL="182880" rtl="0" algn="l">
              <a:lnSpc>
                <a:spcPct val="120000"/>
              </a:lnSpc>
              <a:spcBef>
                <a:spcPts val="900"/>
              </a:spcBef>
              <a:spcAft>
                <a:spcPts val="0"/>
              </a:spcAft>
              <a:buClr>
                <a:srgbClr val="FFFFFF"/>
              </a:buClr>
              <a:buSzPct val="100000"/>
              <a:buChar char="◦"/>
            </a:pPr>
            <a:r>
              <a:rPr lang="en-GB" sz="2000"/>
              <a:t>void scoreboard();</a:t>
            </a:r>
            <a:endParaRPr/>
          </a:p>
          <a:p>
            <a:pPr indent="-182880" lvl="0" marL="182880" rtl="0" algn="l">
              <a:lnSpc>
                <a:spcPct val="120000"/>
              </a:lnSpc>
              <a:spcBef>
                <a:spcPts val="900"/>
              </a:spcBef>
              <a:spcAft>
                <a:spcPts val="0"/>
              </a:spcAft>
              <a:buClr>
                <a:srgbClr val="FFFFFF"/>
              </a:buClr>
              <a:buSzPct val="100000"/>
              <a:buChar char="◦"/>
            </a:pPr>
            <a:r>
              <a:rPr lang="en-GB" sz="2000"/>
              <a:t>void help();</a:t>
            </a:r>
            <a:endParaRPr/>
          </a:p>
          <a:p>
            <a:pPr indent="-107315" lvl="0" marL="182880" rtl="0" algn="l">
              <a:lnSpc>
                <a:spcPct val="120000"/>
              </a:lnSpc>
              <a:spcBef>
                <a:spcPts val="900"/>
              </a:spcBef>
              <a:spcAft>
                <a:spcPts val="0"/>
              </a:spcAft>
              <a:buClr>
                <a:srgbClr val="FFFFFF"/>
              </a:buClr>
              <a:buSzPct val="100000"/>
              <a:buNone/>
            </a:pPr>
            <a:r>
              <a:t/>
            </a:r>
            <a:endParaRPr/>
          </a:p>
          <a:p>
            <a:pPr indent="-182880" lvl="0" marL="182880" rtl="0" algn="l">
              <a:lnSpc>
                <a:spcPct val="120000"/>
              </a:lnSpc>
              <a:spcBef>
                <a:spcPts val="900"/>
              </a:spcBef>
              <a:spcAft>
                <a:spcPts val="0"/>
              </a:spcAft>
              <a:buClr>
                <a:srgbClr val="FFFFFF"/>
              </a:buClr>
              <a:buSzPct val="100000"/>
              <a:buChar char="◦"/>
            </a:pPr>
            <a:r>
              <a:rPr lang="en-GB" sz="2000"/>
              <a:t>void main(){</a:t>
            </a:r>
            <a:endParaRPr/>
          </a:p>
          <a:p>
            <a:pPr indent="-182880" lvl="0" marL="182880" rtl="0" algn="l">
              <a:lnSpc>
                <a:spcPct val="120000"/>
              </a:lnSpc>
              <a:spcBef>
                <a:spcPts val="900"/>
              </a:spcBef>
              <a:spcAft>
                <a:spcPts val="0"/>
              </a:spcAft>
              <a:buClr>
                <a:srgbClr val="FFFFFF"/>
              </a:buClr>
              <a:buSzPct val="100000"/>
              <a:buChar char="◦"/>
            </a:pPr>
            <a:r>
              <a:rPr lang="en-GB" sz="2000"/>
              <a:t>    system("Color 70");</a:t>
            </a:r>
            <a:endParaRPr/>
          </a:p>
          <a:p>
            <a:pPr indent="-182880" lvl="0" marL="182880" rtl="0" algn="l">
              <a:lnSpc>
                <a:spcPct val="120000"/>
              </a:lnSpc>
              <a:spcBef>
                <a:spcPts val="900"/>
              </a:spcBef>
              <a:spcAft>
                <a:spcPts val="0"/>
              </a:spcAft>
              <a:buClr>
                <a:srgbClr val="FFFFFF"/>
              </a:buClr>
              <a:buSzPct val="100000"/>
              <a:buChar char="◦"/>
            </a:pPr>
            <a:r>
              <a:rPr lang="en-GB" sz="2000"/>
              <a:t>    int choice=0;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6"/>
          <p:cNvSpPr/>
          <p:nvPr/>
        </p:nvSpPr>
        <p:spPr>
          <a:xfrm>
            <a:off x="0" y="0"/>
            <a:ext cx="12192000"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5" name="Google Shape;205;p6"/>
          <p:cNvSpPr/>
          <p:nvPr/>
        </p:nvSpPr>
        <p:spPr>
          <a:xfrm>
            <a:off x="3201150" y="457200"/>
            <a:ext cx="8533646"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3372467" y="621793"/>
            <a:ext cx="8198780" cy="5614416"/>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txBox="1"/>
          <p:nvPr>
            <p:ph idx="1" type="body"/>
          </p:nvPr>
        </p:nvSpPr>
        <p:spPr>
          <a:xfrm>
            <a:off x="3844616" y="815293"/>
            <a:ext cx="7245103" cy="5216493"/>
          </a:xfrm>
          <a:prstGeom prst="rect">
            <a:avLst/>
          </a:prstGeom>
          <a:noFill/>
          <a:ln>
            <a:noFill/>
          </a:ln>
        </p:spPr>
        <p:txBody>
          <a:bodyPr anchorCtr="0" anchor="t" bIns="45700" lIns="91425" spcFirstLastPara="1" rIns="91425" wrap="square" tIns="45700">
            <a:normAutofit fontScale="92500" lnSpcReduction="10000"/>
          </a:bodyPr>
          <a:lstStyle/>
          <a:p>
            <a:pPr indent="-182880" lvl="0" marL="182880" rtl="0" algn="l">
              <a:lnSpc>
                <a:spcPct val="120000"/>
              </a:lnSpc>
              <a:spcBef>
                <a:spcPts val="0"/>
              </a:spcBef>
              <a:spcAft>
                <a:spcPts val="0"/>
              </a:spcAft>
              <a:buSzPct val="100000"/>
              <a:buChar char="◦"/>
            </a:pPr>
            <a:r>
              <a:rPr b="1" lang="en-GB"/>
              <a:t>STEP 3:</a:t>
            </a:r>
            <a:r>
              <a:rPr lang="en-GB"/>
              <a:t> IN yearlyCalendar() fn:[WHEN CALLED WILL DISPLAY CALENDAR OF A PARTICULAR YEAR]</a:t>
            </a:r>
            <a:endParaRPr/>
          </a:p>
          <a:p>
            <a:pPr indent="-182880" lvl="0" marL="182880" rtl="0" algn="l">
              <a:lnSpc>
                <a:spcPct val="120000"/>
              </a:lnSpc>
              <a:spcBef>
                <a:spcPts val="900"/>
              </a:spcBef>
              <a:spcAft>
                <a:spcPts val="0"/>
              </a:spcAft>
              <a:buClr>
                <a:srgbClr val="262626"/>
              </a:buClr>
              <a:buSzPct val="100000"/>
              <a:buChar char="◦"/>
            </a:pPr>
            <a:r>
              <a:rPr b="1" lang="en-GB"/>
              <a:t>STEP 3.1:</a:t>
            </a:r>
            <a:r>
              <a:rPr lang="en-GB"/>
              <a:t> [declare variable] int year,month,day,daysInMonth,weekDay=0,firstDay;</a:t>
            </a:r>
            <a:endParaRPr/>
          </a:p>
          <a:p>
            <a:pPr indent="-182880" lvl="0" marL="182880" rtl="0" algn="l">
              <a:lnSpc>
                <a:spcPct val="120000"/>
              </a:lnSpc>
              <a:spcBef>
                <a:spcPts val="900"/>
              </a:spcBef>
              <a:spcAft>
                <a:spcPts val="0"/>
              </a:spcAft>
              <a:buClr>
                <a:srgbClr val="262626"/>
              </a:buClr>
              <a:buSzPct val="100000"/>
              <a:buChar char="◦"/>
            </a:pPr>
            <a:r>
              <a:rPr b="1" lang="en-GB"/>
              <a:t>STEP 3.2</a:t>
            </a:r>
            <a:r>
              <a:rPr lang="en-GB"/>
              <a:t>:[declare constant] int monthDay[]={31,28,31,30,31,30,31,31,30,31,30,31};</a:t>
            </a:r>
            <a:endParaRPr/>
          </a:p>
          <a:p>
            <a:pPr indent="-182880" lvl="0" marL="182880" rtl="0" algn="l">
              <a:lnSpc>
                <a:spcPct val="120000"/>
              </a:lnSpc>
              <a:spcBef>
                <a:spcPts val="900"/>
              </a:spcBef>
              <a:spcAft>
                <a:spcPts val="0"/>
              </a:spcAft>
              <a:buClr>
                <a:srgbClr val="262626"/>
              </a:buClr>
              <a:buSzPct val="100000"/>
              <a:buChar char="◦"/>
            </a:pPr>
            <a:r>
              <a:rPr b="1" lang="en-GB"/>
              <a:t>STEP 3.3:[</a:t>
            </a:r>
            <a:r>
              <a:rPr lang="en-GB"/>
              <a:t>declare pointer array ]  char *months[]={"January","Feburary","March","April","May","June","July","August","September","October","November","December"};</a:t>
            </a:r>
            <a:endParaRPr/>
          </a:p>
          <a:p>
            <a:pPr indent="-182880" lvl="0" marL="182880" rtl="0" algn="l">
              <a:lnSpc>
                <a:spcPct val="120000"/>
              </a:lnSpc>
              <a:spcBef>
                <a:spcPts val="900"/>
              </a:spcBef>
              <a:spcAft>
                <a:spcPts val="0"/>
              </a:spcAft>
              <a:buClr>
                <a:srgbClr val="262626"/>
              </a:buClr>
              <a:buSzPct val="100000"/>
              <a:buChar char="◦"/>
            </a:pPr>
            <a:r>
              <a:rPr b="1" lang="en-GB"/>
              <a:t>STEP 3.4:[</a:t>
            </a:r>
            <a:r>
              <a:rPr lang="en-GB"/>
              <a:t>Input] int year;</a:t>
            </a:r>
            <a:endParaRPr/>
          </a:p>
          <a:p>
            <a:pPr indent="-182880" lvl="0" marL="182880" rtl="0" algn="l">
              <a:lnSpc>
                <a:spcPct val="120000"/>
              </a:lnSpc>
              <a:spcBef>
                <a:spcPts val="900"/>
              </a:spcBef>
              <a:spcAft>
                <a:spcPts val="0"/>
              </a:spcAft>
              <a:buClr>
                <a:srgbClr val="262626"/>
              </a:buClr>
              <a:buSzPct val="100000"/>
              <a:buChar char="◦"/>
            </a:pPr>
            <a:r>
              <a:rPr b="1" lang="en-GB"/>
              <a:t>STEP 3.5:</a:t>
            </a:r>
            <a:r>
              <a:rPr lang="en-GB"/>
              <a:t>if(year%4==0&amp;&amp;year%100!=0) then monthDay[1]=29;[LEAP YEAR CHECK]</a:t>
            </a:r>
            <a:endParaRPr/>
          </a:p>
          <a:p>
            <a:pPr indent="-182880" lvl="0" marL="182880" rtl="0" algn="l">
              <a:lnSpc>
                <a:spcPct val="120000"/>
              </a:lnSpc>
              <a:spcBef>
                <a:spcPts val="900"/>
              </a:spcBef>
              <a:spcAft>
                <a:spcPts val="0"/>
              </a:spcAft>
              <a:buClr>
                <a:srgbClr val="262626"/>
              </a:buClr>
              <a:buSzPct val="100000"/>
              <a:buChar char="◦"/>
            </a:pPr>
            <a:r>
              <a:rPr b="1" lang="en-GB"/>
              <a:t>STEP 3.6:</a:t>
            </a:r>
            <a:r>
              <a:rPr lang="en-GB"/>
              <a:t>else if(year%400==0) then monthDay[1]=29;</a:t>
            </a:r>
            <a:endParaRPr/>
          </a:p>
          <a:p>
            <a:pPr indent="-182880" lvl="0" marL="182880" rtl="0" algn="l">
              <a:lnSpc>
                <a:spcPct val="120000"/>
              </a:lnSpc>
              <a:spcBef>
                <a:spcPts val="900"/>
              </a:spcBef>
              <a:spcAft>
                <a:spcPts val="0"/>
              </a:spcAft>
              <a:buClr>
                <a:srgbClr val="262626"/>
              </a:buClr>
              <a:buSzPct val="100000"/>
              <a:buChar char="◦"/>
            </a:pPr>
            <a:r>
              <a:rPr b="1" lang="en-GB"/>
              <a:t>STEP 3.7:</a:t>
            </a:r>
            <a:r>
              <a:rPr lang="en-GB"/>
              <a:t> else then monthDay[1]=28;</a:t>
            </a:r>
            <a:endParaRPr/>
          </a:p>
          <a:p>
            <a:pPr indent="-182880" lvl="0" marL="182880" rtl="0" algn="l">
              <a:lnSpc>
                <a:spcPct val="120000"/>
              </a:lnSpc>
              <a:spcBef>
                <a:spcPts val="900"/>
              </a:spcBef>
              <a:spcAft>
                <a:spcPts val="0"/>
              </a:spcAft>
              <a:buClr>
                <a:srgbClr val="262626"/>
              </a:buClr>
              <a:buSzPct val="100000"/>
              <a:buChar char="◦"/>
            </a:pPr>
            <a:r>
              <a:rPr b="1" lang="en-GB"/>
              <a:t>STEP 3.8:</a:t>
            </a:r>
            <a:r>
              <a:rPr lang="en-GB"/>
              <a:t>firstDay=get_First_weekday(year);//get_First_weekday() fn to give first day of january.</a:t>
            </a:r>
            <a:endParaRPr/>
          </a:p>
          <a:p>
            <a:pPr indent="-182880" lvl="0" marL="182880" rtl="0" algn="l">
              <a:lnSpc>
                <a:spcPct val="120000"/>
              </a:lnSpc>
              <a:spcBef>
                <a:spcPts val="900"/>
              </a:spcBef>
              <a:spcAft>
                <a:spcPts val="0"/>
              </a:spcAft>
              <a:buClr>
                <a:srgbClr val="262626"/>
              </a:buClr>
              <a:buSzPct val="100000"/>
              <a:buChar char="◦"/>
            </a:pPr>
            <a:r>
              <a:rPr b="1" lang="en-GB"/>
              <a:t>STEP 3.9</a:t>
            </a:r>
            <a:r>
              <a:rPr lang="en-GB"/>
              <a:t> for(month=0;month&lt;12;month++)  repeat through step  3.18</a:t>
            </a:r>
            <a:endParaRPr/>
          </a:p>
          <a:p>
            <a:pPr indent="-182880" lvl="0" marL="182880" rtl="0" algn="l">
              <a:lnSpc>
                <a:spcPct val="120000"/>
              </a:lnSpc>
              <a:spcBef>
                <a:spcPts val="900"/>
              </a:spcBef>
              <a:spcAft>
                <a:spcPts val="0"/>
              </a:spcAft>
              <a:buClr>
                <a:srgbClr val="262626"/>
              </a:buClr>
              <a:buSzPct val="100000"/>
              <a:buChar char="◦"/>
            </a:pPr>
            <a:r>
              <a:rPr b="1" lang="en-GB"/>
              <a:t>STEP 3.10</a:t>
            </a:r>
            <a:r>
              <a:rPr lang="en-GB"/>
              <a:t>:daysInMonth=monthDay[month];</a:t>
            </a:r>
            <a:endParaRPr/>
          </a:p>
          <a:p>
            <a:pPr indent="-182880" lvl="0" marL="182880" rtl="0" algn="l">
              <a:lnSpc>
                <a:spcPct val="120000"/>
              </a:lnSpc>
              <a:spcBef>
                <a:spcPts val="900"/>
              </a:spcBef>
              <a:spcAft>
                <a:spcPts val="0"/>
              </a:spcAft>
              <a:buClr>
                <a:srgbClr val="262626"/>
              </a:buClr>
              <a:buSzPct val="100000"/>
              <a:buChar char="◦"/>
            </a:pPr>
            <a:r>
              <a:rPr b="1" lang="en-GB"/>
              <a:t>STEP 3.11:</a:t>
            </a:r>
            <a:r>
              <a:rPr lang="en-GB"/>
              <a:t>[will show the  month name] print months[month]);</a:t>
            </a:r>
            <a:endParaRPr/>
          </a:p>
          <a:p>
            <a:pPr indent="-182880" lvl="0" marL="182880" rtl="0" algn="l">
              <a:lnSpc>
                <a:spcPct val="120000"/>
              </a:lnSpc>
              <a:spcBef>
                <a:spcPts val="900"/>
              </a:spcBef>
              <a:spcAft>
                <a:spcPts val="0"/>
              </a:spcAft>
              <a:buClr>
                <a:srgbClr val="262626"/>
              </a:buClr>
              <a:buSzPct val="100000"/>
              <a:buChar char="◦"/>
            </a:pPr>
            <a:r>
              <a:rPr b="1" lang="en-GB"/>
              <a:t>STEP 3.12</a:t>
            </a:r>
            <a:r>
              <a:rPr lang="en-GB"/>
              <a:t>:print days of week;</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679" name="Shape 679"/>
        <p:cNvGrpSpPr/>
        <p:nvPr/>
      </p:nvGrpSpPr>
      <p:grpSpPr>
        <a:xfrm>
          <a:off x="0" y="0"/>
          <a:ext cx="0" cy="0"/>
          <a:chOff x="0" y="0"/>
          <a:chExt cx="0" cy="0"/>
        </a:xfrm>
      </p:grpSpPr>
      <p:sp>
        <p:nvSpPr>
          <p:cNvPr id="680" name="Google Shape;680;p60"/>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1" name="Google Shape;681;p60"/>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0"/>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0"/>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684" name="Google Shape;684;p60"/>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47500" lnSpcReduction="20000"/>
          </a:bodyPr>
          <a:lstStyle/>
          <a:p>
            <a:pPr indent="-182880" lvl="0" marL="182880" rtl="0" algn="l">
              <a:lnSpc>
                <a:spcPct val="120000"/>
              </a:lnSpc>
              <a:spcBef>
                <a:spcPts val="0"/>
              </a:spcBef>
              <a:spcAft>
                <a:spcPts val="0"/>
              </a:spcAft>
              <a:buSzPct val="100000"/>
              <a:buChar char="◦"/>
            </a:pPr>
            <a:r>
              <a:rPr lang="en-GB" sz="2000"/>
              <a:t>do{</a:t>
            </a:r>
            <a:endParaRPr sz="2000"/>
          </a:p>
          <a:p>
            <a:pPr indent="-182880" lvl="0" marL="182880" rtl="0" algn="l">
              <a:lnSpc>
                <a:spcPct val="120000"/>
              </a:lnSpc>
              <a:spcBef>
                <a:spcPts val="900"/>
              </a:spcBef>
              <a:spcAft>
                <a:spcPts val="0"/>
              </a:spcAft>
              <a:buClr>
                <a:srgbClr val="FFFFFF"/>
              </a:buClr>
              <a:buSzPct val="100000"/>
              <a:buChar char="◦"/>
            </a:pPr>
            <a:r>
              <a:rPr lang="en-GB" sz="2000"/>
              <a:t>    printf("\n---------------------------------------------------------\n");</a:t>
            </a:r>
            <a:endParaRPr/>
          </a:p>
          <a:p>
            <a:pPr indent="-182880" lvl="0" marL="182880" rtl="0" algn="l">
              <a:lnSpc>
                <a:spcPct val="120000"/>
              </a:lnSpc>
              <a:spcBef>
                <a:spcPts val="900"/>
              </a:spcBef>
              <a:spcAft>
                <a:spcPts val="0"/>
              </a:spcAft>
              <a:buClr>
                <a:srgbClr val="FFFFFF"/>
              </a:buClr>
              <a:buSzPct val="100000"/>
              <a:buChar char="◦"/>
            </a:pPr>
            <a:r>
              <a:rPr lang="en-GB" sz="2000"/>
              <a:t>    printf("Enter : \n1 to start playing\n2 to see scoreboard\n3 to open help \n4 to exit\n");</a:t>
            </a:r>
            <a:endParaRPr/>
          </a:p>
          <a:p>
            <a:pPr indent="-182880" lvl="0" marL="182880" rtl="0" algn="l">
              <a:lnSpc>
                <a:spcPct val="120000"/>
              </a:lnSpc>
              <a:spcBef>
                <a:spcPts val="900"/>
              </a:spcBef>
              <a:spcAft>
                <a:spcPts val="0"/>
              </a:spcAft>
              <a:buClr>
                <a:srgbClr val="FFFFFF"/>
              </a:buClr>
              <a:buSzPct val="100000"/>
              <a:buChar char="◦"/>
            </a:pPr>
            <a:r>
              <a:rPr lang="en-GB" sz="2000"/>
              <a:t>    scanf("%d",&amp;choice);</a:t>
            </a:r>
            <a:endParaRPr/>
          </a:p>
          <a:p>
            <a:pPr indent="-182880" lvl="0" marL="182880" rtl="0" algn="l">
              <a:lnSpc>
                <a:spcPct val="120000"/>
              </a:lnSpc>
              <a:spcBef>
                <a:spcPts val="900"/>
              </a:spcBef>
              <a:spcAft>
                <a:spcPts val="0"/>
              </a:spcAft>
              <a:buClr>
                <a:srgbClr val="FFFFFF"/>
              </a:buClr>
              <a:buSzPct val="100000"/>
              <a:buChar char="◦"/>
            </a:pPr>
            <a:r>
              <a:rPr lang="en-GB" sz="2000"/>
              <a:t>    printf("\n---------------------------------------------------------\n");</a:t>
            </a:r>
            <a:endParaRPr/>
          </a:p>
          <a:p>
            <a:pPr indent="-182880" lvl="0" marL="182880" rtl="0" algn="l">
              <a:lnSpc>
                <a:spcPct val="120000"/>
              </a:lnSpc>
              <a:spcBef>
                <a:spcPts val="900"/>
              </a:spcBef>
              <a:spcAft>
                <a:spcPts val="0"/>
              </a:spcAft>
              <a:buClr>
                <a:srgbClr val="FFFFFF"/>
              </a:buClr>
              <a:buSzPct val="100000"/>
              <a:buChar char="◦"/>
            </a:pPr>
            <a:r>
              <a:rPr lang="en-GB" sz="2000"/>
              <a:t>    switch(choice)</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case 1:</a:t>
            </a:r>
            <a:endParaRPr/>
          </a:p>
          <a:p>
            <a:pPr indent="-182880" lvl="0" marL="182880" rtl="0" algn="l">
              <a:lnSpc>
                <a:spcPct val="120000"/>
              </a:lnSpc>
              <a:spcBef>
                <a:spcPts val="900"/>
              </a:spcBef>
              <a:spcAft>
                <a:spcPts val="0"/>
              </a:spcAft>
              <a:buClr>
                <a:srgbClr val="FFFFFF"/>
              </a:buClr>
              <a:buSzPct val="100000"/>
              <a:buChar char="◦"/>
            </a:pPr>
            <a:r>
              <a:rPr lang="en-GB" sz="2000"/>
              <a:t>            start();</a:t>
            </a:r>
            <a:endParaRPr/>
          </a:p>
          <a:p>
            <a:pPr indent="-182880" lvl="0" marL="182880" rtl="0" algn="l">
              <a:lnSpc>
                <a:spcPct val="120000"/>
              </a:lnSpc>
              <a:spcBef>
                <a:spcPts val="900"/>
              </a:spcBef>
              <a:spcAft>
                <a:spcPts val="0"/>
              </a:spcAft>
              <a:buClr>
                <a:srgbClr val="FFFFFF"/>
              </a:buClr>
              <a:buSzPct val="100000"/>
              <a:buChar char="◦"/>
            </a:pPr>
            <a:r>
              <a:rPr lang="en-GB" sz="2000"/>
              <a:t>            break;</a:t>
            </a:r>
            <a:endParaRPr/>
          </a:p>
          <a:p>
            <a:pPr indent="-182880" lvl="0" marL="182880" rtl="0" algn="l">
              <a:lnSpc>
                <a:spcPct val="120000"/>
              </a:lnSpc>
              <a:spcBef>
                <a:spcPts val="900"/>
              </a:spcBef>
              <a:spcAft>
                <a:spcPts val="0"/>
              </a:spcAft>
              <a:buClr>
                <a:srgbClr val="FFFFFF"/>
              </a:buClr>
              <a:buSzPct val="100000"/>
              <a:buChar char="◦"/>
            </a:pPr>
            <a:r>
              <a:rPr lang="en-GB" sz="2000"/>
              <a:t>        case 2:</a:t>
            </a:r>
            <a:endParaRPr/>
          </a:p>
          <a:p>
            <a:pPr indent="-182880" lvl="0" marL="182880" rtl="0" algn="l">
              <a:lnSpc>
                <a:spcPct val="120000"/>
              </a:lnSpc>
              <a:spcBef>
                <a:spcPts val="900"/>
              </a:spcBef>
              <a:spcAft>
                <a:spcPts val="0"/>
              </a:spcAft>
              <a:buClr>
                <a:srgbClr val="FFFFFF"/>
              </a:buClr>
              <a:buSzPct val="100000"/>
              <a:buChar char="◦"/>
            </a:pPr>
            <a:r>
              <a:rPr lang="en-GB" sz="2000"/>
              <a:t>            scoreboard();</a:t>
            </a:r>
            <a:endParaRPr/>
          </a:p>
          <a:p>
            <a:pPr indent="-182880" lvl="0" marL="182880" rtl="0" algn="l">
              <a:lnSpc>
                <a:spcPct val="120000"/>
              </a:lnSpc>
              <a:spcBef>
                <a:spcPts val="900"/>
              </a:spcBef>
              <a:spcAft>
                <a:spcPts val="0"/>
              </a:spcAft>
              <a:buClr>
                <a:srgbClr val="FFFFFF"/>
              </a:buClr>
              <a:buSzPct val="100000"/>
              <a:buChar char="◦"/>
            </a:pPr>
            <a:r>
              <a:rPr lang="en-GB" sz="2000"/>
              <a:t>            break;</a:t>
            </a:r>
            <a:endParaRPr/>
          </a:p>
          <a:p>
            <a:pPr indent="-182880" lvl="0" marL="182880" rtl="0" algn="l">
              <a:lnSpc>
                <a:spcPct val="120000"/>
              </a:lnSpc>
              <a:spcBef>
                <a:spcPts val="900"/>
              </a:spcBef>
              <a:spcAft>
                <a:spcPts val="0"/>
              </a:spcAft>
              <a:buClr>
                <a:srgbClr val="FFFFFF"/>
              </a:buClr>
              <a:buSzPct val="100000"/>
              <a:buChar char="◦"/>
            </a:pPr>
            <a:r>
              <a:rPr lang="en-GB" sz="2000"/>
              <a:t>        case 3:</a:t>
            </a:r>
            <a:endParaRPr/>
          </a:p>
          <a:p>
            <a:pPr indent="-182880" lvl="0" marL="182880" rtl="0" algn="l">
              <a:lnSpc>
                <a:spcPct val="120000"/>
              </a:lnSpc>
              <a:spcBef>
                <a:spcPts val="900"/>
              </a:spcBef>
              <a:spcAft>
                <a:spcPts val="0"/>
              </a:spcAft>
              <a:buClr>
                <a:srgbClr val="FFFFFF"/>
              </a:buClr>
              <a:buSzPct val="100000"/>
              <a:buChar char="◦"/>
            </a:pPr>
            <a:r>
              <a:rPr lang="en-GB" sz="2000"/>
              <a:t>            help();</a:t>
            </a:r>
            <a:endParaRPr/>
          </a:p>
          <a:p>
            <a:pPr indent="-182880" lvl="0" marL="182880" rtl="0" algn="l">
              <a:lnSpc>
                <a:spcPct val="120000"/>
              </a:lnSpc>
              <a:spcBef>
                <a:spcPts val="900"/>
              </a:spcBef>
              <a:spcAft>
                <a:spcPts val="0"/>
              </a:spcAft>
              <a:buClr>
                <a:srgbClr val="FFFFFF"/>
              </a:buClr>
              <a:buSzPct val="100000"/>
              <a:buChar char="◦"/>
            </a:pPr>
            <a:r>
              <a:rPr lang="en-GB" sz="2000"/>
              <a:t>            break;</a:t>
            </a:r>
            <a:endParaRPr/>
          </a:p>
          <a:p>
            <a:pPr indent="-182880" lvl="0" marL="182880" rtl="0" algn="l">
              <a:lnSpc>
                <a:spcPct val="120000"/>
              </a:lnSpc>
              <a:spcBef>
                <a:spcPts val="900"/>
              </a:spcBef>
              <a:spcAft>
                <a:spcPts val="0"/>
              </a:spcAft>
              <a:buClr>
                <a:srgbClr val="FFFFFF"/>
              </a:buClr>
              <a:buSzPct val="100000"/>
              <a:buChar char="◦"/>
            </a:pPr>
            <a:r>
              <a:rPr lang="en-GB" sz="2000"/>
              <a:t>        case 4:</a:t>
            </a:r>
            <a:endParaRPr/>
          </a:p>
          <a:p>
            <a:pPr indent="-182880" lvl="0" marL="182880" rtl="0" algn="l">
              <a:lnSpc>
                <a:spcPct val="120000"/>
              </a:lnSpc>
              <a:spcBef>
                <a:spcPts val="900"/>
              </a:spcBef>
              <a:spcAft>
                <a:spcPts val="0"/>
              </a:spcAft>
              <a:buClr>
                <a:srgbClr val="FFFFFF"/>
              </a:buClr>
              <a:buSzPct val="100000"/>
              <a:buChar char="◦"/>
            </a:pPr>
            <a:r>
              <a:rPr lang="en-GB" sz="2000"/>
              <a:t>            printf("\nExiting\n");</a:t>
            </a:r>
            <a:endParaRPr/>
          </a:p>
          <a:p>
            <a:pPr indent="-182880" lvl="0" marL="182880" rtl="0" algn="l">
              <a:lnSpc>
                <a:spcPct val="120000"/>
              </a:lnSpc>
              <a:spcBef>
                <a:spcPts val="900"/>
              </a:spcBef>
              <a:spcAft>
                <a:spcPts val="0"/>
              </a:spcAft>
              <a:buClr>
                <a:srgbClr val="FFFFFF"/>
              </a:buClr>
              <a:buSzPct val="100000"/>
              <a:buChar char="◦"/>
            </a:pPr>
            <a:r>
              <a:rPr lang="en-GB" sz="2000"/>
              <a:t>            break;</a:t>
            </a:r>
            <a:endParaRPr/>
          </a:p>
          <a:p>
            <a:pPr indent="-182880" lvl="0" marL="182880" rtl="0" algn="l">
              <a:lnSpc>
                <a:spcPct val="120000"/>
              </a:lnSpc>
              <a:spcBef>
                <a:spcPts val="900"/>
              </a:spcBef>
              <a:spcAft>
                <a:spcPts val="0"/>
              </a:spcAft>
              <a:buClr>
                <a:srgbClr val="FFFFFF"/>
              </a:buClr>
              <a:buSzPct val="100000"/>
              <a:buChar char="◦"/>
            </a:pPr>
            <a:r>
              <a:rPr lang="en-GB" sz="2000"/>
              <a:t>        default:</a:t>
            </a:r>
            <a:endParaRPr/>
          </a:p>
          <a:p>
            <a:pPr indent="-182880" lvl="0" marL="182880" rtl="0" algn="l">
              <a:lnSpc>
                <a:spcPct val="120000"/>
              </a:lnSpc>
              <a:spcBef>
                <a:spcPts val="900"/>
              </a:spcBef>
              <a:spcAft>
                <a:spcPts val="0"/>
              </a:spcAft>
              <a:buClr>
                <a:srgbClr val="FFFFFF"/>
              </a:buClr>
              <a:buSzPct val="100000"/>
              <a:buChar char="◦"/>
            </a:pPr>
            <a:r>
              <a:rPr lang="en-GB" sz="2000"/>
              <a:t>            printf("oops ! you entered wrong choice");</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}while (choice!=4);</a:t>
            </a:r>
            <a:endParaRPr/>
          </a:p>
          <a:p>
            <a:pPr indent="-182880" lvl="0" marL="182880" rtl="0" algn="l">
              <a:lnSpc>
                <a:spcPct val="120000"/>
              </a:lnSpc>
              <a:spcBef>
                <a:spcPts val="900"/>
              </a:spcBef>
              <a:spcAft>
                <a:spcPts val="0"/>
              </a:spcAft>
              <a:buClr>
                <a:srgbClr val="FFFFFF"/>
              </a:buClr>
              <a:buSzPct val="100000"/>
              <a:buChar char="◦"/>
            </a:pPr>
            <a:r>
              <a:rPr lang="en-GB" sz="2000"/>
              <a: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688" name="Shape 688"/>
        <p:cNvGrpSpPr/>
        <p:nvPr/>
      </p:nvGrpSpPr>
      <p:grpSpPr>
        <a:xfrm>
          <a:off x="0" y="0"/>
          <a:ext cx="0" cy="0"/>
          <a:chOff x="0" y="0"/>
          <a:chExt cx="0" cy="0"/>
        </a:xfrm>
      </p:grpSpPr>
      <p:sp>
        <p:nvSpPr>
          <p:cNvPr id="689" name="Google Shape;689;p61"/>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0" name="Google Shape;690;p61"/>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1"/>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1"/>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693" name="Google Shape;693;p61"/>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77500" lnSpcReduction="20000"/>
          </a:bodyPr>
          <a:lstStyle/>
          <a:p>
            <a:pPr indent="-182880" lvl="0" marL="182880" rtl="0" algn="l">
              <a:lnSpc>
                <a:spcPct val="120000"/>
              </a:lnSpc>
              <a:spcBef>
                <a:spcPts val="0"/>
              </a:spcBef>
              <a:spcAft>
                <a:spcPts val="0"/>
              </a:spcAft>
              <a:buSzPct val="100000"/>
              <a:buChar char="◦"/>
            </a:pPr>
            <a:r>
              <a:rPr lang="en-GB" sz="2000"/>
              <a:t>void help(){</a:t>
            </a:r>
            <a:endParaRPr sz="2000"/>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printf("\n\n ************************* HELP *************************\n");  </a:t>
            </a:r>
            <a:endParaRPr/>
          </a:p>
          <a:p>
            <a:pPr indent="-182880" lvl="0" marL="182880" rtl="0" algn="l">
              <a:lnSpc>
                <a:spcPct val="120000"/>
              </a:lnSpc>
              <a:spcBef>
                <a:spcPts val="900"/>
              </a:spcBef>
              <a:spcAft>
                <a:spcPts val="0"/>
              </a:spcAft>
              <a:buClr>
                <a:srgbClr val="FFFFFF"/>
              </a:buClr>
              <a:buSzPct val="100000"/>
              <a:buChar char="◦"/>
            </a:pPr>
            <a:r>
              <a:rPr lang="en-GB" sz="2000"/>
              <a:t>     printf("\n -------------------------------------------------------------------------");  </a:t>
            </a:r>
            <a:endParaRPr/>
          </a:p>
          <a:p>
            <a:pPr indent="-182880" lvl="0" marL="182880" rtl="0" algn="l">
              <a:lnSpc>
                <a:spcPct val="120000"/>
              </a:lnSpc>
              <a:spcBef>
                <a:spcPts val="900"/>
              </a:spcBef>
              <a:spcAft>
                <a:spcPts val="0"/>
              </a:spcAft>
              <a:buClr>
                <a:srgbClr val="FFFFFF"/>
              </a:buClr>
              <a:buSzPct val="100000"/>
              <a:buChar char="◦"/>
            </a:pPr>
            <a:r>
              <a:rPr lang="en-GB" sz="2000"/>
              <a:t>     printf("\n .................... C program Quiz Game...........\n");  </a:t>
            </a:r>
            <a:endParaRPr/>
          </a:p>
          <a:p>
            <a:pPr indent="-182880" lvl="0" marL="182880" rtl="0" algn="l">
              <a:lnSpc>
                <a:spcPct val="120000"/>
              </a:lnSpc>
              <a:spcBef>
                <a:spcPts val="900"/>
              </a:spcBef>
              <a:spcAft>
                <a:spcPts val="0"/>
              </a:spcAft>
              <a:buClr>
                <a:srgbClr val="FFFFFF"/>
              </a:buClr>
              <a:buSzPct val="100000"/>
              <a:buChar char="◦"/>
            </a:pPr>
            <a:r>
              <a:rPr lang="en-GB" sz="2000"/>
              <a:t>     printf("\n &gt;&gt; There will be a total of 10 questions\n"); </a:t>
            </a:r>
            <a:endParaRPr/>
          </a:p>
          <a:p>
            <a:pPr indent="-182880" lvl="0" marL="182880" rtl="0" algn="l">
              <a:lnSpc>
                <a:spcPct val="120000"/>
              </a:lnSpc>
              <a:spcBef>
                <a:spcPts val="900"/>
              </a:spcBef>
              <a:spcAft>
                <a:spcPts val="0"/>
              </a:spcAft>
              <a:buClr>
                <a:srgbClr val="FFFFFF"/>
              </a:buClr>
              <a:buSzPct val="100000"/>
              <a:buChar char="◦"/>
            </a:pPr>
            <a:r>
              <a:rPr lang="en-GB" sz="2000"/>
              <a:t>     printf("\n &gt;&gt; The question will be general knowledge based\n"); </a:t>
            </a:r>
            <a:endParaRPr/>
          </a:p>
          <a:p>
            <a:pPr indent="-182880" lvl="0" marL="182880" rtl="0" algn="l">
              <a:lnSpc>
                <a:spcPct val="120000"/>
              </a:lnSpc>
              <a:spcBef>
                <a:spcPts val="900"/>
              </a:spcBef>
              <a:spcAft>
                <a:spcPts val="0"/>
              </a:spcAft>
              <a:buClr>
                <a:srgbClr val="FFFFFF"/>
              </a:buClr>
              <a:buSzPct val="100000"/>
              <a:buChar char="◦"/>
            </a:pPr>
            <a:r>
              <a:rPr lang="en-GB" sz="2000"/>
              <a:t>     printf("\n &gt;&gt; You will be given 4 options");  </a:t>
            </a:r>
            <a:endParaRPr/>
          </a:p>
          <a:p>
            <a:pPr indent="-182880" lvl="0" marL="182880" rtl="0" algn="l">
              <a:lnSpc>
                <a:spcPct val="120000"/>
              </a:lnSpc>
              <a:spcBef>
                <a:spcPts val="900"/>
              </a:spcBef>
              <a:spcAft>
                <a:spcPts val="0"/>
              </a:spcAft>
              <a:buClr>
                <a:srgbClr val="FFFFFF"/>
              </a:buClr>
              <a:buSzPct val="100000"/>
              <a:buChar char="◦"/>
            </a:pPr>
            <a:r>
              <a:rPr lang="en-GB" sz="2000"/>
              <a:t>     printf("\n &gt;&gt; You have to press the correct option i.e. 1, 2 ,3 or 4");  </a:t>
            </a:r>
            <a:endParaRPr/>
          </a:p>
          <a:p>
            <a:pPr indent="-182880" lvl="0" marL="182880" rtl="0" algn="l">
              <a:lnSpc>
                <a:spcPct val="120000"/>
              </a:lnSpc>
              <a:spcBef>
                <a:spcPts val="900"/>
              </a:spcBef>
              <a:spcAft>
                <a:spcPts val="0"/>
              </a:spcAft>
              <a:buClr>
                <a:srgbClr val="FFFFFF"/>
              </a:buClr>
              <a:buSzPct val="100000"/>
              <a:buChar char="◦"/>
            </a:pPr>
            <a:r>
              <a:rPr lang="en-GB" sz="2000"/>
              <a:t>     printf("\n &gt;&gt; Each question will carry 10 points");  </a:t>
            </a:r>
            <a:endParaRPr/>
          </a:p>
          <a:p>
            <a:pPr indent="-182880" lvl="0" marL="182880" rtl="0" algn="l">
              <a:lnSpc>
                <a:spcPct val="120000"/>
              </a:lnSpc>
              <a:spcBef>
                <a:spcPts val="900"/>
              </a:spcBef>
              <a:spcAft>
                <a:spcPts val="0"/>
              </a:spcAft>
              <a:buClr>
                <a:srgbClr val="FFFFFF"/>
              </a:buClr>
              <a:buSzPct val="100000"/>
              <a:buChar char="◦"/>
            </a:pPr>
            <a:r>
              <a:rPr lang="en-GB" sz="2000"/>
              <a:t>     printf("\n &gt;&gt; You will be asked questions continuously.");  </a:t>
            </a:r>
            <a:endParaRPr/>
          </a:p>
          <a:p>
            <a:pPr indent="-182880" lvl="0" marL="182880" rtl="0" algn="l">
              <a:lnSpc>
                <a:spcPct val="120000"/>
              </a:lnSpc>
              <a:spcBef>
                <a:spcPts val="900"/>
              </a:spcBef>
              <a:spcAft>
                <a:spcPts val="0"/>
              </a:spcAft>
              <a:buClr>
                <a:srgbClr val="FFFFFF"/>
              </a:buClr>
              <a:buSzPct val="100000"/>
              <a:buChar char="◦"/>
            </a:pPr>
            <a:r>
              <a:rPr lang="en-GB" sz="2000"/>
              <a:t>     printf("\n &gt;&gt; There is no negative marking for wrong answer");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printf("\n\n ************************* BEST OF LUCK *************************\n\n");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697" name="Shape 697"/>
        <p:cNvGrpSpPr/>
        <p:nvPr/>
      </p:nvGrpSpPr>
      <p:grpSpPr>
        <a:xfrm>
          <a:off x="0" y="0"/>
          <a:ext cx="0" cy="0"/>
          <a:chOff x="0" y="0"/>
          <a:chExt cx="0" cy="0"/>
        </a:xfrm>
      </p:grpSpPr>
      <p:sp>
        <p:nvSpPr>
          <p:cNvPr id="698" name="Google Shape;698;p62"/>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9" name="Google Shape;699;p62"/>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2"/>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2"/>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02" name="Google Shape;702;p62"/>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85000" lnSpcReduction="20000"/>
          </a:bodyPr>
          <a:lstStyle/>
          <a:p>
            <a:pPr indent="-182880" lvl="0" marL="182880" rtl="0" algn="l">
              <a:lnSpc>
                <a:spcPct val="120000"/>
              </a:lnSpc>
              <a:spcBef>
                <a:spcPts val="0"/>
              </a:spcBef>
              <a:spcAft>
                <a:spcPts val="0"/>
              </a:spcAft>
              <a:buSzPct val="100000"/>
              <a:buChar char="◦"/>
            </a:pPr>
            <a:r>
              <a:rPr lang="en-GB" sz="2000"/>
              <a:t>void start()  </a:t>
            </a:r>
            <a:endParaRPr sz="2000"/>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int ans;  </a:t>
            </a:r>
            <a:endParaRPr/>
          </a:p>
          <a:p>
            <a:pPr indent="-182880" lvl="0" marL="182880" rtl="0" algn="l">
              <a:lnSpc>
                <a:spcPct val="120000"/>
              </a:lnSpc>
              <a:spcBef>
                <a:spcPts val="900"/>
              </a:spcBef>
              <a:spcAft>
                <a:spcPts val="0"/>
              </a:spcAft>
              <a:buClr>
                <a:srgbClr val="FFFFFF"/>
              </a:buClr>
              <a:buSzPct val="100000"/>
              <a:buChar char="◦"/>
            </a:pPr>
            <a:r>
              <a:rPr lang="en-GB" sz="2000"/>
              <a:t>          int count=0;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FILE *fp;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if((fp=fopen("C:arihant.txt","a"))==NULL)//will create a file</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printf("Empty file\n");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printf("\nPlease enter your First name: ");  </a:t>
            </a:r>
            <a:endParaRPr/>
          </a:p>
          <a:p>
            <a:pPr indent="-182880" lvl="0" marL="182880" rtl="0" algn="l">
              <a:lnSpc>
                <a:spcPct val="120000"/>
              </a:lnSpc>
              <a:spcBef>
                <a:spcPts val="900"/>
              </a:spcBef>
              <a:spcAft>
                <a:spcPts val="0"/>
              </a:spcAft>
              <a:buClr>
                <a:srgbClr val="FFFFFF"/>
              </a:buClr>
              <a:buSzPct val="100000"/>
              <a:buChar char="◦"/>
            </a:pPr>
            <a:r>
              <a:rPr lang="en-GB" sz="2000"/>
              <a:t>        scanf("%s",p.fname); </a:t>
            </a:r>
            <a:endParaRPr/>
          </a:p>
          <a:p>
            <a:pPr indent="-182880" lvl="0" marL="182880" rtl="0" algn="l">
              <a:lnSpc>
                <a:spcPct val="120000"/>
              </a:lnSpc>
              <a:spcBef>
                <a:spcPts val="900"/>
              </a:spcBef>
              <a:spcAft>
                <a:spcPts val="0"/>
              </a:spcAft>
              <a:buClr>
                <a:srgbClr val="FFFFFF"/>
              </a:buClr>
              <a:buSzPct val="100000"/>
              <a:buChar char="◦"/>
            </a:pPr>
            <a:r>
              <a:rPr lang="en-GB" sz="2000"/>
              <a:t>        printf("\nPlease enter your Last name: "); </a:t>
            </a:r>
            <a:endParaRPr/>
          </a:p>
          <a:p>
            <a:pPr indent="-182880" lvl="0" marL="182880" rtl="0" algn="l">
              <a:lnSpc>
                <a:spcPct val="120000"/>
              </a:lnSpc>
              <a:spcBef>
                <a:spcPts val="900"/>
              </a:spcBef>
              <a:spcAft>
                <a:spcPts val="0"/>
              </a:spcAft>
              <a:buClr>
                <a:srgbClr val="FFFFFF"/>
              </a:buClr>
              <a:buSzPct val="100000"/>
              <a:buChar char="◦"/>
            </a:pPr>
            <a:r>
              <a:rPr lang="en-GB" sz="2000"/>
              <a:t>        scanf("%s",p.lname);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06" name="Shape 706"/>
        <p:cNvGrpSpPr/>
        <p:nvPr/>
      </p:nvGrpSpPr>
      <p:grpSpPr>
        <a:xfrm>
          <a:off x="0" y="0"/>
          <a:ext cx="0" cy="0"/>
          <a:chOff x="0" y="0"/>
          <a:chExt cx="0" cy="0"/>
        </a:xfrm>
      </p:grpSpPr>
      <p:sp>
        <p:nvSpPr>
          <p:cNvPr id="707" name="Google Shape;707;p63"/>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8" name="Google Shape;708;p63"/>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3"/>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3"/>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11" name="Google Shape;711;p63"/>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85000" lnSpcReduction="20000"/>
          </a:bodyPr>
          <a:lstStyle/>
          <a:p>
            <a:pPr indent="-182880" lvl="0" marL="182880" rtl="0" algn="l">
              <a:lnSpc>
                <a:spcPct val="120000"/>
              </a:lnSpc>
              <a:spcBef>
                <a:spcPts val="0"/>
              </a:spcBef>
              <a:spcAft>
                <a:spcPts val="0"/>
              </a:spcAft>
              <a:buSzPct val="100000"/>
              <a:buChar char="◦"/>
            </a:pPr>
            <a:r>
              <a:rPr lang="en-GB" sz="2000"/>
              <a:t>        printf("******************* Welcome \" %s %s\"  to C Quiz Game *************************** \n\n", p.fname,p.lname);</a:t>
            </a:r>
            <a:endParaRPr sz="2000"/>
          </a:p>
          <a:p>
            <a:pPr indent="-182880" lvl="0" marL="182880" rtl="0" algn="l">
              <a:lnSpc>
                <a:spcPct val="120000"/>
              </a:lnSpc>
              <a:spcBef>
                <a:spcPts val="900"/>
              </a:spcBef>
              <a:spcAft>
                <a:spcPts val="0"/>
              </a:spcAft>
              <a:buClr>
                <a:srgbClr val="FFFFFF"/>
              </a:buClr>
              <a:buSzPct val="100000"/>
              <a:buChar char="◦"/>
            </a:pPr>
            <a:r>
              <a:rPr lang="en-GB" sz="2000"/>
              <a:t>        printf("Q(1).Out of the following leaders who became the president first?\n1.Pranab Mukherjee\n2.Pratibha Patil\n3.A. P. J. Abdul Kalam\n4.K. R. Narayanan\n");</a:t>
            </a:r>
            <a:endParaRPr/>
          </a:p>
          <a:p>
            <a:pPr indent="-182880" lvl="0" marL="182880" rtl="0" algn="l">
              <a:lnSpc>
                <a:spcPct val="120000"/>
              </a:lnSpc>
              <a:spcBef>
                <a:spcPts val="900"/>
              </a:spcBef>
              <a:spcAft>
                <a:spcPts val="0"/>
              </a:spcAft>
              <a:buClr>
                <a:srgbClr val="FFFFFF"/>
              </a:buClr>
              <a:buSzPct val="100000"/>
              <a:buChar char="◦"/>
            </a:pPr>
            <a:r>
              <a:rPr lang="en-GB" sz="2000"/>
              <a:t>        printf("Your answer: ");</a:t>
            </a:r>
            <a:endParaRPr/>
          </a:p>
          <a:p>
            <a:pPr indent="-182880" lvl="0" marL="182880" rtl="0" algn="l">
              <a:lnSpc>
                <a:spcPct val="120000"/>
              </a:lnSpc>
              <a:spcBef>
                <a:spcPts val="900"/>
              </a:spcBef>
              <a:spcAft>
                <a:spcPts val="0"/>
              </a:spcAft>
              <a:buClr>
                <a:srgbClr val="FFFFFF"/>
              </a:buClr>
              <a:buSzPct val="100000"/>
              <a:buChar char="◦"/>
            </a:pPr>
            <a:r>
              <a:rPr lang="en-GB" sz="2000"/>
              <a:t>        scanf("%d",&amp;ans);</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if(ans==4)</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4.K. R. Narayanan\n\n");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15" name="Shape 715"/>
        <p:cNvGrpSpPr/>
        <p:nvPr/>
      </p:nvGrpSpPr>
      <p:grpSpPr>
        <a:xfrm>
          <a:off x="0" y="0"/>
          <a:ext cx="0" cy="0"/>
          <a:chOff x="0" y="0"/>
          <a:chExt cx="0" cy="0"/>
        </a:xfrm>
      </p:grpSpPr>
      <p:sp>
        <p:nvSpPr>
          <p:cNvPr id="716" name="Google Shape;716;p64"/>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7" name="Google Shape;717;p64"/>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4"/>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4"/>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20" name="Google Shape;720;p64"/>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62500" lnSpcReduction="20000"/>
          </a:bodyPr>
          <a:lstStyle/>
          <a:p>
            <a:pPr indent="-182880" lvl="0" marL="182880" rtl="0" algn="l">
              <a:lnSpc>
                <a:spcPct val="120000"/>
              </a:lnSpc>
              <a:spcBef>
                <a:spcPts val="0"/>
              </a:spcBef>
              <a:spcAft>
                <a:spcPts val="0"/>
              </a:spcAft>
              <a:buSzPct val="100000"/>
              <a:buChar char="◦"/>
            </a:pPr>
            <a:r>
              <a:rPr lang="en-GB" sz="2000"/>
              <a:t>          printf("Q(2).Which of these is the title of a film directed by Rohit Shetty?\n1.Devgan Vaani \n2.Shetty Salah\n3.Chal Chopra\n4.Bol Bachchan\n");</a:t>
            </a:r>
            <a:endParaRPr/>
          </a:p>
          <a:p>
            <a:pPr indent="-182880" lvl="0" marL="182880" rtl="0" algn="l">
              <a:lnSpc>
                <a:spcPct val="120000"/>
              </a:lnSpc>
              <a:spcBef>
                <a:spcPts val="900"/>
              </a:spcBef>
              <a:spcAft>
                <a:spcPts val="0"/>
              </a:spcAft>
              <a:buClr>
                <a:srgbClr val="FFFFFF"/>
              </a:buClr>
              <a:buSzPct val="100000"/>
              <a:buChar char="◦"/>
            </a:pPr>
            <a:r>
              <a:rPr lang="en-GB" sz="2000"/>
              <a:t>        printf("Your answer: ");  </a:t>
            </a:r>
            <a:endParaRPr/>
          </a:p>
          <a:p>
            <a:pPr indent="-182880" lvl="0" marL="182880" rtl="0" algn="l">
              <a:lnSpc>
                <a:spcPct val="120000"/>
              </a:lnSpc>
              <a:spcBef>
                <a:spcPts val="900"/>
              </a:spcBef>
              <a:spcAft>
                <a:spcPts val="0"/>
              </a:spcAft>
              <a:buClr>
                <a:srgbClr val="FFFFFF"/>
              </a:buClr>
              <a:buSzPct val="100000"/>
              <a:buChar char="◦"/>
            </a:pPr>
            <a:r>
              <a:rPr lang="en-GB" sz="2000"/>
              <a:t>        scanf("%d",&amp;ans); </a:t>
            </a:r>
            <a:endParaRPr/>
          </a:p>
          <a:p>
            <a:pPr indent="-182880" lvl="0" marL="182880" rtl="0" algn="l">
              <a:lnSpc>
                <a:spcPct val="120000"/>
              </a:lnSpc>
              <a:spcBef>
                <a:spcPts val="900"/>
              </a:spcBef>
              <a:spcAft>
                <a:spcPts val="0"/>
              </a:spcAft>
              <a:buClr>
                <a:srgbClr val="FFFFFF"/>
              </a:buClr>
              <a:buSzPct val="100000"/>
              <a:buChar char="◦"/>
            </a:pPr>
            <a:r>
              <a:rPr lang="en-GB" sz="2000"/>
              <a:t>        if(ans==4)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4.Bol Bachchan\n\n");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printf("Q(3).Which of these cannot be the same for two different persons?\n1. Fingerprints.\n2. Skin Colour\n3.Blood Group\n4.Eye Colour \n");</a:t>
            </a:r>
            <a:endParaRPr/>
          </a:p>
          <a:p>
            <a:pPr indent="-182880" lvl="0" marL="182880" rtl="0" algn="l">
              <a:lnSpc>
                <a:spcPct val="120000"/>
              </a:lnSpc>
              <a:spcBef>
                <a:spcPts val="900"/>
              </a:spcBef>
              <a:spcAft>
                <a:spcPts val="0"/>
              </a:spcAft>
              <a:buClr>
                <a:srgbClr val="FFFFFF"/>
              </a:buClr>
              <a:buSzPct val="100000"/>
              <a:buChar char="◦"/>
            </a:pPr>
            <a:r>
              <a:rPr lang="en-GB" sz="2000"/>
              <a:t>        printf("Your answer: ");  </a:t>
            </a:r>
            <a:endParaRPr/>
          </a:p>
          <a:p>
            <a:pPr indent="-182880" lvl="0" marL="182880" rtl="0" algn="l">
              <a:lnSpc>
                <a:spcPct val="120000"/>
              </a:lnSpc>
              <a:spcBef>
                <a:spcPts val="900"/>
              </a:spcBef>
              <a:spcAft>
                <a:spcPts val="0"/>
              </a:spcAft>
              <a:buClr>
                <a:srgbClr val="FFFFFF"/>
              </a:buClr>
              <a:buSzPct val="100000"/>
              <a:buChar char="◦"/>
            </a:pPr>
            <a:r>
              <a:rPr lang="en-GB" sz="2000"/>
              <a:t>        scanf("%d",&amp;ans);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24" name="Shape 724"/>
        <p:cNvGrpSpPr/>
        <p:nvPr/>
      </p:nvGrpSpPr>
      <p:grpSpPr>
        <a:xfrm>
          <a:off x="0" y="0"/>
          <a:ext cx="0" cy="0"/>
          <a:chOff x="0" y="0"/>
          <a:chExt cx="0" cy="0"/>
        </a:xfrm>
      </p:grpSpPr>
      <p:sp>
        <p:nvSpPr>
          <p:cNvPr id="725" name="Google Shape;725;p65"/>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6" name="Google Shape;726;p65"/>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5"/>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5"/>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29" name="Google Shape;729;p65"/>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62500" lnSpcReduction="20000"/>
          </a:bodyPr>
          <a:lstStyle/>
          <a:p>
            <a:pPr indent="-182880" lvl="0" marL="182880" rtl="0" algn="l">
              <a:lnSpc>
                <a:spcPct val="120000"/>
              </a:lnSpc>
              <a:spcBef>
                <a:spcPts val="0"/>
              </a:spcBef>
              <a:spcAft>
                <a:spcPts val="0"/>
              </a:spcAft>
              <a:buSzPct val="100000"/>
              <a:buChar char="◦"/>
            </a:pPr>
            <a:r>
              <a:rPr lang="en-GB" sz="2000"/>
              <a:t>                 if(ans==1)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1.Fingerprints.\n\n");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printf("Q(4).Which of these Chief Minister of an Indian State is an IIT Graduate?\n1. Manohar Parrikar\n2.Okram Ibobi Singh.\n3.Kiran Kumar Reddy\n4.Omar Abdullah\n");  </a:t>
            </a:r>
            <a:endParaRPr/>
          </a:p>
          <a:p>
            <a:pPr indent="-182880" lvl="0" marL="182880" rtl="0" algn="l">
              <a:lnSpc>
                <a:spcPct val="120000"/>
              </a:lnSpc>
              <a:spcBef>
                <a:spcPts val="900"/>
              </a:spcBef>
              <a:spcAft>
                <a:spcPts val="0"/>
              </a:spcAft>
              <a:buClr>
                <a:srgbClr val="FFFFFF"/>
              </a:buClr>
              <a:buSzPct val="100000"/>
              <a:buChar char="◦"/>
            </a:pPr>
            <a:r>
              <a:rPr lang="en-GB" sz="2000"/>
              <a:t>        printf("Your answer: ");  </a:t>
            </a:r>
            <a:endParaRPr/>
          </a:p>
          <a:p>
            <a:pPr indent="-182880" lvl="0" marL="182880" rtl="0" algn="l">
              <a:lnSpc>
                <a:spcPct val="120000"/>
              </a:lnSpc>
              <a:spcBef>
                <a:spcPts val="900"/>
              </a:spcBef>
              <a:spcAft>
                <a:spcPts val="0"/>
              </a:spcAft>
              <a:buClr>
                <a:srgbClr val="FFFFFF"/>
              </a:buClr>
              <a:buSzPct val="100000"/>
              <a:buChar char="◦"/>
            </a:pPr>
            <a:r>
              <a:rPr lang="en-GB" sz="2000"/>
              <a:t>        scanf("%d",&amp;ans);  </a:t>
            </a:r>
            <a:endParaRPr/>
          </a:p>
          <a:p>
            <a:pPr indent="-182880" lvl="0" marL="182880" rtl="0" algn="l">
              <a:lnSpc>
                <a:spcPct val="120000"/>
              </a:lnSpc>
              <a:spcBef>
                <a:spcPts val="900"/>
              </a:spcBef>
              <a:spcAft>
                <a:spcPts val="0"/>
              </a:spcAft>
              <a:buClr>
                <a:srgbClr val="FFFFFF"/>
              </a:buClr>
              <a:buSzPct val="100000"/>
              <a:buChar char="◦"/>
            </a:pPr>
            <a:r>
              <a:rPr lang="en-GB" sz="2000"/>
              <a:t>        if(ans==1)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33" name="Shape 733"/>
        <p:cNvGrpSpPr/>
        <p:nvPr/>
      </p:nvGrpSpPr>
      <p:grpSpPr>
        <a:xfrm>
          <a:off x="0" y="0"/>
          <a:ext cx="0" cy="0"/>
          <a:chOff x="0" y="0"/>
          <a:chExt cx="0" cy="0"/>
        </a:xfrm>
      </p:grpSpPr>
      <p:sp>
        <p:nvSpPr>
          <p:cNvPr id="734" name="Google Shape;734;p66"/>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5" name="Google Shape;735;p66"/>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6"/>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6"/>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38" name="Google Shape;738;p66"/>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70000" lnSpcReduction="20000"/>
          </a:bodyPr>
          <a:lstStyle/>
          <a:p>
            <a:pPr indent="-182880" lvl="0" marL="182880" rtl="0" algn="l">
              <a:lnSpc>
                <a:spcPct val="120000"/>
              </a:lnSpc>
              <a:spcBef>
                <a:spcPts val="0"/>
              </a:spcBef>
              <a:spcAft>
                <a:spcPts val="0"/>
              </a:spcAft>
              <a:buSzPct val="100000"/>
              <a:buChar char="◦"/>
            </a:pPr>
            <a:r>
              <a:rPr lang="en-GB" sz="2000"/>
              <a:t>        else  </a:t>
            </a:r>
            <a:endParaRPr sz="2000"/>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1.Manohar Parrikar\n\n");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printf("Q(5).Who did Viswanathan Anand defeat in 2012 to retain the world Chess Champion title ?\n1. Rusian Ponomariov.\n2. Vladimir Kramnik\n3. Vesselin Topalov\n4. Boris Gelfand.\n");  </a:t>
            </a:r>
            <a:endParaRPr/>
          </a:p>
          <a:p>
            <a:pPr indent="-182880" lvl="0" marL="182880" rtl="0" algn="l">
              <a:lnSpc>
                <a:spcPct val="120000"/>
              </a:lnSpc>
              <a:spcBef>
                <a:spcPts val="900"/>
              </a:spcBef>
              <a:spcAft>
                <a:spcPts val="0"/>
              </a:spcAft>
              <a:buClr>
                <a:srgbClr val="FFFFFF"/>
              </a:buClr>
              <a:buSzPct val="100000"/>
              <a:buChar char="◦"/>
            </a:pPr>
            <a:r>
              <a:rPr lang="en-GB" sz="2000"/>
              <a:t>        printf("Your answer: ");  </a:t>
            </a:r>
            <a:endParaRPr/>
          </a:p>
          <a:p>
            <a:pPr indent="-182880" lvl="0" marL="182880" rtl="0" algn="l">
              <a:lnSpc>
                <a:spcPct val="120000"/>
              </a:lnSpc>
              <a:spcBef>
                <a:spcPts val="900"/>
              </a:spcBef>
              <a:spcAft>
                <a:spcPts val="0"/>
              </a:spcAft>
              <a:buClr>
                <a:srgbClr val="FFFFFF"/>
              </a:buClr>
              <a:buSzPct val="100000"/>
              <a:buChar char="◦"/>
            </a:pPr>
            <a:r>
              <a:rPr lang="en-GB" sz="2000"/>
              <a:t>        scanf("%d",&amp;ans);  </a:t>
            </a:r>
            <a:endParaRPr/>
          </a:p>
          <a:p>
            <a:pPr indent="-182880" lvl="0" marL="182880" rtl="0" algn="l">
              <a:lnSpc>
                <a:spcPct val="120000"/>
              </a:lnSpc>
              <a:spcBef>
                <a:spcPts val="900"/>
              </a:spcBef>
              <a:spcAft>
                <a:spcPts val="0"/>
              </a:spcAft>
              <a:buClr>
                <a:srgbClr val="FFFFFF"/>
              </a:buClr>
              <a:buSzPct val="100000"/>
              <a:buChar char="◦"/>
            </a:pPr>
            <a:r>
              <a:rPr lang="en-GB" sz="2000"/>
              <a:t>        if(ans==4)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4. Boris Gelfand\n\n");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42" name="Shape 742"/>
        <p:cNvGrpSpPr/>
        <p:nvPr/>
      </p:nvGrpSpPr>
      <p:grpSpPr>
        <a:xfrm>
          <a:off x="0" y="0"/>
          <a:ext cx="0" cy="0"/>
          <a:chOff x="0" y="0"/>
          <a:chExt cx="0" cy="0"/>
        </a:xfrm>
      </p:grpSpPr>
      <p:sp>
        <p:nvSpPr>
          <p:cNvPr id="743" name="Google Shape;743;p67"/>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4" name="Google Shape;744;p67"/>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7"/>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7"/>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47" name="Google Shape;747;p67"/>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92500" lnSpcReduction="20000"/>
          </a:bodyPr>
          <a:lstStyle/>
          <a:p>
            <a:pPr indent="-182880" lvl="0" marL="182880" rtl="0" algn="l">
              <a:lnSpc>
                <a:spcPct val="120000"/>
              </a:lnSpc>
              <a:spcBef>
                <a:spcPts val="0"/>
              </a:spcBef>
              <a:spcAft>
                <a:spcPts val="0"/>
              </a:spcAft>
              <a:buSzPct val="100000"/>
              <a:buChar char="◦"/>
            </a:pPr>
            <a:r>
              <a:rPr lang="en-GB" sz="2000"/>
              <a:t>               printf("Q(6).Which river was set as the eastern boundary of Maharaja Ranjit SIngh’s kingdom by the Treaty of Amritsar of 1809 ?\n1. Sutlej\n2. Beas\n3. Ghaggar\n4. Ravi\n");  </a:t>
            </a:r>
            <a:endParaRPr/>
          </a:p>
          <a:p>
            <a:pPr indent="-182880" lvl="0" marL="182880" rtl="0" algn="l">
              <a:lnSpc>
                <a:spcPct val="120000"/>
              </a:lnSpc>
              <a:spcBef>
                <a:spcPts val="900"/>
              </a:spcBef>
              <a:spcAft>
                <a:spcPts val="0"/>
              </a:spcAft>
              <a:buClr>
                <a:srgbClr val="FFFFFF"/>
              </a:buClr>
              <a:buSzPct val="100000"/>
              <a:buChar char="◦"/>
            </a:pPr>
            <a:r>
              <a:rPr lang="en-GB" sz="2000"/>
              <a:t>        printf("Your answer: ");  </a:t>
            </a:r>
            <a:endParaRPr/>
          </a:p>
          <a:p>
            <a:pPr indent="-182880" lvl="0" marL="182880" rtl="0" algn="l">
              <a:lnSpc>
                <a:spcPct val="120000"/>
              </a:lnSpc>
              <a:spcBef>
                <a:spcPts val="900"/>
              </a:spcBef>
              <a:spcAft>
                <a:spcPts val="0"/>
              </a:spcAft>
              <a:buClr>
                <a:srgbClr val="FFFFFF"/>
              </a:buClr>
              <a:buSzPct val="100000"/>
              <a:buChar char="◦"/>
            </a:pPr>
            <a:r>
              <a:rPr lang="en-GB" sz="2000"/>
              <a:t>        scanf("%d",&amp;ans);  </a:t>
            </a:r>
            <a:endParaRPr/>
          </a:p>
          <a:p>
            <a:pPr indent="-182880" lvl="0" marL="182880" rtl="0" algn="l">
              <a:lnSpc>
                <a:spcPct val="120000"/>
              </a:lnSpc>
              <a:spcBef>
                <a:spcPts val="900"/>
              </a:spcBef>
              <a:spcAft>
                <a:spcPts val="0"/>
              </a:spcAft>
              <a:buClr>
                <a:srgbClr val="FFFFFF"/>
              </a:buClr>
              <a:buSzPct val="100000"/>
              <a:buChar char="◦"/>
            </a:pPr>
            <a:r>
              <a:rPr lang="en-GB" sz="2000"/>
              <a:t>        if(ans==1)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1. Sutlej\n\n");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51" name="Shape 751"/>
        <p:cNvGrpSpPr/>
        <p:nvPr/>
      </p:nvGrpSpPr>
      <p:grpSpPr>
        <a:xfrm>
          <a:off x="0" y="0"/>
          <a:ext cx="0" cy="0"/>
          <a:chOff x="0" y="0"/>
          <a:chExt cx="0" cy="0"/>
        </a:xfrm>
      </p:grpSpPr>
      <p:sp>
        <p:nvSpPr>
          <p:cNvPr id="752" name="Google Shape;752;p68"/>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3" name="Google Shape;753;p68"/>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8"/>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8"/>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56" name="Google Shape;756;p68"/>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92500" lnSpcReduction="20000"/>
          </a:bodyPr>
          <a:lstStyle/>
          <a:p>
            <a:pPr indent="-182880" lvl="0" marL="182880" rtl="0" algn="l">
              <a:lnSpc>
                <a:spcPct val="120000"/>
              </a:lnSpc>
              <a:spcBef>
                <a:spcPts val="0"/>
              </a:spcBef>
              <a:spcAft>
                <a:spcPts val="0"/>
              </a:spcAft>
              <a:buSzPct val="100000"/>
              <a:buChar char="◦"/>
            </a:pPr>
            <a:r>
              <a:rPr lang="en-GB" sz="2000"/>
              <a:t>        printf("Q(7).Complete the Hindi proverb : “Ab Pachhtave hoth kya jab Chidiya Chug gayi________” ?\n1. Daana\n2. Khet\n3. Moti\n4. Beej\n");  </a:t>
            </a:r>
            <a:endParaRPr sz="2000"/>
          </a:p>
          <a:p>
            <a:pPr indent="-182880" lvl="0" marL="182880" rtl="0" algn="l">
              <a:lnSpc>
                <a:spcPct val="120000"/>
              </a:lnSpc>
              <a:spcBef>
                <a:spcPts val="900"/>
              </a:spcBef>
              <a:spcAft>
                <a:spcPts val="0"/>
              </a:spcAft>
              <a:buClr>
                <a:srgbClr val="FFFFFF"/>
              </a:buClr>
              <a:buSzPct val="100000"/>
              <a:buChar char="◦"/>
            </a:pPr>
            <a:r>
              <a:rPr lang="en-GB" sz="2000"/>
              <a:t>        printf("Your answer: ");  </a:t>
            </a:r>
            <a:endParaRPr/>
          </a:p>
          <a:p>
            <a:pPr indent="-182880" lvl="0" marL="182880" rtl="0" algn="l">
              <a:lnSpc>
                <a:spcPct val="120000"/>
              </a:lnSpc>
              <a:spcBef>
                <a:spcPts val="900"/>
              </a:spcBef>
              <a:spcAft>
                <a:spcPts val="0"/>
              </a:spcAft>
              <a:buClr>
                <a:srgbClr val="FFFFFF"/>
              </a:buClr>
              <a:buSzPct val="100000"/>
              <a:buChar char="◦"/>
            </a:pPr>
            <a:r>
              <a:rPr lang="en-GB" sz="2000"/>
              <a:t>        scanf("%d",&amp;ans);  </a:t>
            </a:r>
            <a:endParaRPr/>
          </a:p>
          <a:p>
            <a:pPr indent="-182880" lvl="0" marL="182880" rtl="0" algn="l">
              <a:lnSpc>
                <a:spcPct val="120000"/>
              </a:lnSpc>
              <a:spcBef>
                <a:spcPts val="900"/>
              </a:spcBef>
              <a:spcAft>
                <a:spcPts val="0"/>
              </a:spcAft>
              <a:buClr>
                <a:srgbClr val="FFFFFF"/>
              </a:buClr>
              <a:buSzPct val="100000"/>
              <a:buChar char="◦"/>
            </a:pPr>
            <a:r>
              <a:rPr lang="en-GB" sz="2000"/>
              <a:t>        if(ans==2)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2. Khet\n\n");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60" name="Shape 760"/>
        <p:cNvGrpSpPr/>
        <p:nvPr/>
      </p:nvGrpSpPr>
      <p:grpSpPr>
        <a:xfrm>
          <a:off x="0" y="0"/>
          <a:ext cx="0" cy="0"/>
          <a:chOff x="0" y="0"/>
          <a:chExt cx="0" cy="0"/>
        </a:xfrm>
      </p:grpSpPr>
      <p:sp>
        <p:nvSpPr>
          <p:cNvPr id="761" name="Google Shape;761;p69"/>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2" name="Google Shape;762;p69"/>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9"/>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9"/>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65" name="Google Shape;765;p69"/>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92500" lnSpcReduction="20000"/>
          </a:bodyPr>
          <a:lstStyle/>
          <a:p>
            <a:pPr indent="-182880" lvl="0" marL="182880" rtl="0" algn="l">
              <a:lnSpc>
                <a:spcPct val="120000"/>
              </a:lnSpc>
              <a:spcBef>
                <a:spcPts val="0"/>
              </a:spcBef>
              <a:spcAft>
                <a:spcPts val="0"/>
              </a:spcAft>
              <a:buSzPct val="100000"/>
              <a:buChar char="◦"/>
            </a:pPr>
            <a:r>
              <a:rPr lang="en-GB" sz="2000"/>
              <a:t>        printf("Q(8).Which of these lines would you associate with Akshay Kumar in ‘ Rowdy Rathore’ ?\n1. Abracadabra \n2. My Name is Khan.\n3. I Hate Luv Stories\n4. Dont Angry Me.\n");  </a:t>
            </a:r>
            <a:endParaRPr sz="2000"/>
          </a:p>
          <a:p>
            <a:pPr indent="-182880" lvl="0" marL="182880" rtl="0" algn="l">
              <a:lnSpc>
                <a:spcPct val="120000"/>
              </a:lnSpc>
              <a:spcBef>
                <a:spcPts val="900"/>
              </a:spcBef>
              <a:spcAft>
                <a:spcPts val="0"/>
              </a:spcAft>
              <a:buClr>
                <a:srgbClr val="FFFFFF"/>
              </a:buClr>
              <a:buSzPct val="100000"/>
              <a:buChar char="◦"/>
            </a:pPr>
            <a:r>
              <a:rPr lang="en-GB" sz="2000"/>
              <a:t>        printf("Your answer: ");  </a:t>
            </a:r>
            <a:endParaRPr/>
          </a:p>
          <a:p>
            <a:pPr indent="-182880" lvl="0" marL="182880" rtl="0" algn="l">
              <a:lnSpc>
                <a:spcPct val="120000"/>
              </a:lnSpc>
              <a:spcBef>
                <a:spcPts val="900"/>
              </a:spcBef>
              <a:spcAft>
                <a:spcPts val="0"/>
              </a:spcAft>
              <a:buClr>
                <a:srgbClr val="FFFFFF"/>
              </a:buClr>
              <a:buSzPct val="100000"/>
              <a:buChar char="◦"/>
            </a:pPr>
            <a:r>
              <a:rPr lang="en-GB" sz="2000"/>
              <a:t>        scanf("%d",&amp;ans);  </a:t>
            </a:r>
            <a:endParaRPr/>
          </a:p>
          <a:p>
            <a:pPr indent="-182880" lvl="0" marL="182880" rtl="0" algn="l">
              <a:lnSpc>
                <a:spcPct val="120000"/>
              </a:lnSpc>
              <a:spcBef>
                <a:spcPts val="900"/>
              </a:spcBef>
              <a:spcAft>
                <a:spcPts val="0"/>
              </a:spcAft>
              <a:buClr>
                <a:srgbClr val="FFFFFF"/>
              </a:buClr>
              <a:buSzPct val="100000"/>
              <a:buChar char="◦"/>
            </a:pPr>
            <a:r>
              <a:rPr lang="en-GB" sz="2000"/>
              <a:t>        if(ans==4)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4. Don’t Angry Me.\n\n");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7"/>
          <p:cNvSpPr/>
          <p:nvPr/>
        </p:nvSpPr>
        <p:spPr>
          <a:xfrm>
            <a:off x="0" y="0"/>
            <a:ext cx="12192000" cy="6858000"/>
          </a:xfrm>
          <a:prstGeom prst="rect">
            <a:avLst/>
          </a:prstGeom>
          <a:gradFill>
            <a:gsLst>
              <a:gs pos="0">
                <a:srgbClr val="607575"/>
              </a:gs>
              <a:gs pos="48000">
                <a:srgbClr val="98AAAA"/>
              </a:gs>
              <a:gs pos="100000">
                <a:srgbClr val="BFCBC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3" name="Google Shape;213;p7"/>
          <p:cNvSpPr/>
          <p:nvPr/>
        </p:nvSpPr>
        <p:spPr>
          <a:xfrm>
            <a:off x="3201150" y="457200"/>
            <a:ext cx="8533646"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3372467" y="621793"/>
            <a:ext cx="8198780" cy="5614416"/>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txBox="1"/>
          <p:nvPr>
            <p:ph idx="1" type="body"/>
          </p:nvPr>
        </p:nvSpPr>
        <p:spPr>
          <a:xfrm>
            <a:off x="3844616" y="685898"/>
            <a:ext cx="7245103" cy="5547171"/>
          </a:xfrm>
          <a:prstGeom prst="rect">
            <a:avLst/>
          </a:prstGeom>
          <a:noFill/>
          <a:ln>
            <a:noFill/>
          </a:ln>
        </p:spPr>
        <p:txBody>
          <a:bodyPr anchorCtr="0" anchor="t" bIns="45700" lIns="91425" spcFirstLastPara="1" rIns="91425" wrap="square" tIns="45700">
            <a:noAutofit/>
          </a:bodyPr>
          <a:lstStyle/>
          <a:p>
            <a:pPr indent="-182880" lvl="0" marL="182880" rtl="0" algn="l">
              <a:lnSpc>
                <a:spcPct val="120000"/>
              </a:lnSpc>
              <a:spcBef>
                <a:spcPts val="0"/>
              </a:spcBef>
              <a:spcAft>
                <a:spcPts val="0"/>
              </a:spcAft>
              <a:buSzPts val="1250"/>
              <a:buChar char="◦"/>
            </a:pPr>
            <a:r>
              <a:rPr b="1" lang="en-GB" sz="1250"/>
              <a:t>STEP 3.13</a:t>
            </a:r>
            <a:r>
              <a:rPr lang="en-GB" sz="1250"/>
              <a:t>:for(weekDay=0;weekDay&lt;firstDay;weekDay++) repeat through step 3.14</a:t>
            </a:r>
            <a:endParaRPr sz="1250"/>
          </a:p>
          <a:p>
            <a:pPr indent="-182880" lvl="0" marL="182880" rtl="0" algn="l">
              <a:lnSpc>
                <a:spcPct val="120000"/>
              </a:lnSpc>
              <a:spcBef>
                <a:spcPts val="900"/>
              </a:spcBef>
              <a:spcAft>
                <a:spcPts val="0"/>
              </a:spcAft>
              <a:buClr>
                <a:srgbClr val="262626"/>
              </a:buClr>
              <a:buSzPts val="1250"/>
              <a:buChar char="◦"/>
            </a:pPr>
            <a:r>
              <a:rPr b="1" lang="en-GB" sz="1250"/>
              <a:t>STEP 3.14:</a:t>
            </a:r>
            <a:r>
              <a:rPr lang="en-GB" sz="1250"/>
              <a:t>print spaces;</a:t>
            </a:r>
            <a:endParaRPr sz="1250"/>
          </a:p>
          <a:p>
            <a:pPr indent="-182880" lvl="0" marL="182880" rtl="0" algn="l">
              <a:lnSpc>
                <a:spcPct val="120000"/>
              </a:lnSpc>
              <a:spcBef>
                <a:spcPts val="900"/>
              </a:spcBef>
              <a:spcAft>
                <a:spcPts val="0"/>
              </a:spcAft>
              <a:buClr>
                <a:srgbClr val="262626"/>
              </a:buClr>
              <a:buSzPts val="1250"/>
              <a:buChar char="◦"/>
            </a:pPr>
            <a:r>
              <a:rPr b="1" lang="en-GB" sz="1250"/>
              <a:t>STEP 3.15:</a:t>
            </a:r>
            <a:r>
              <a:rPr lang="en-GB" sz="1250"/>
              <a:t>for(day=1;day&lt;=daysInMonth;day++)repeat through step 3.18</a:t>
            </a:r>
            <a:endParaRPr/>
          </a:p>
          <a:p>
            <a:pPr indent="-182880" lvl="0" marL="182880" rtl="0" algn="l">
              <a:lnSpc>
                <a:spcPct val="120000"/>
              </a:lnSpc>
              <a:spcBef>
                <a:spcPts val="900"/>
              </a:spcBef>
              <a:spcAft>
                <a:spcPts val="0"/>
              </a:spcAft>
              <a:buClr>
                <a:srgbClr val="262626"/>
              </a:buClr>
              <a:buSzPts val="1250"/>
              <a:buChar char="◦"/>
            </a:pPr>
            <a:r>
              <a:rPr b="1" lang="en-GB" sz="1250"/>
              <a:t>STEP 3.16:</a:t>
            </a:r>
            <a:r>
              <a:rPr lang="en-GB" sz="1250"/>
              <a:t>Print date  of the month corresponding to day </a:t>
            </a:r>
            <a:endParaRPr/>
          </a:p>
          <a:p>
            <a:pPr indent="-182880" lvl="0" marL="182880" rtl="0" algn="l">
              <a:lnSpc>
                <a:spcPct val="120000"/>
              </a:lnSpc>
              <a:spcBef>
                <a:spcPts val="900"/>
              </a:spcBef>
              <a:spcAft>
                <a:spcPts val="0"/>
              </a:spcAft>
              <a:buClr>
                <a:srgbClr val="262626"/>
              </a:buClr>
              <a:buSzPts val="1250"/>
              <a:buChar char="◦"/>
            </a:pPr>
            <a:r>
              <a:rPr b="1" lang="en-GB" sz="1250"/>
              <a:t>STEP 3.17:</a:t>
            </a:r>
            <a:r>
              <a:rPr lang="en-GB" sz="1250"/>
              <a:t>if(++weekDay&gt;6)then{new line  and set weekDay=0; //It is essential to again initialize it to zero otherwise it will only run ones  }</a:t>
            </a:r>
            <a:endParaRPr sz="1250"/>
          </a:p>
          <a:p>
            <a:pPr indent="-182880" lvl="0" marL="182880" rtl="0" algn="l">
              <a:lnSpc>
                <a:spcPct val="120000"/>
              </a:lnSpc>
              <a:spcBef>
                <a:spcPts val="900"/>
              </a:spcBef>
              <a:spcAft>
                <a:spcPts val="0"/>
              </a:spcAft>
              <a:buClr>
                <a:srgbClr val="262626"/>
              </a:buClr>
              <a:buSzPts val="1250"/>
              <a:buChar char="◦"/>
            </a:pPr>
            <a:r>
              <a:rPr lang="en-GB" sz="1250"/>
              <a:t>&gt;</a:t>
            </a:r>
            <a:r>
              <a:rPr b="1" lang="en-GB" sz="1250"/>
              <a:t>STEP 3.18</a:t>
            </a:r>
            <a:r>
              <a:rPr lang="en-GB" sz="1250"/>
              <a:t>: Now set,firstDay=weekDay;  </a:t>
            </a:r>
            <a:endParaRPr/>
          </a:p>
          <a:p>
            <a:pPr indent="-182880" lvl="0" marL="182880" rtl="0" algn="l">
              <a:lnSpc>
                <a:spcPct val="120000"/>
              </a:lnSpc>
              <a:spcBef>
                <a:spcPts val="900"/>
              </a:spcBef>
              <a:spcAft>
                <a:spcPts val="0"/>
              </a:spcAft>
              <a:buClr>
                <a:srgbClr val="262626"/>
              </a:buClr>
              <a:buSzPts val="1250"/>
              <a:buChar char="◦"/>
            </a:pPr>
            <a:r>
              <a:rPr b="1" lang="en-GB" sz="1250"/>
              <a:t>STEP 4:</a:t>
            </a:r>
            <a:r>
              <a:rPr lang="en-GB" sz="1250"/>
              <a:t> IN  monthlyCalendar() fn:[WHEN CALLED WILL DISPLAY CALENDAR OF A PARTICULAR MONTH]</a:t>
            </a:r>
            <a:endParaRPr/>
          </a:p>
          <a:p>
            <a:pPr indent="-182880" lvl="0" marL="182880" rtl="0" algn="l">
              <a:lnSpc>
                <a:spcPct val="120000"/>
              </a:lnSpc>
              <a:spcBef>
                <a:spcPts val="900"/>
              </a:spcBef>
              <a:spcAft>
                <a:spcPts val="0"/>
              </a:spcAft>
              <a:buClr>
                <a:srgbClr val="262626"/>
              </a:buClr>
              <a:buSzPts val="1250"/>
              <a:buChar char="◦"/>
            </a:pPr>
            <a:r>
              <a:rPr b="1" lang="en-GB" sz="1250"/>
              <a:t>STEP4.1:[</a:t>
            </a:r>
            <a:r>
              <a:rPr lang="en-GB" sz="1250"/>
              <a:t>declare variable] int year,month,day,daysInMonth,weekDay=0,firstDay;</a:t>
            </a:r>
            <a:endParaRPr sz="1250"/>
          </a:p>
          <a:p>
            <a:pPr indent="-182880" lvl="0" marL="182880" rtl="0" algn="l">
              <a:lnSpc>
                <a:spcPct val="120000"/>
              </a:lnSpc>
              <a:spcBef>
                <a:spcPts val="900"/>
              </a:spcBef>
              <a:spcAft>
                <a:spcPts val="0"/>
              </a:spcAft>
              <a:buClr>
                <a:srgbClr val="262626"/>
              </a:buClr>
              <a:buSzPts val="1250"/>
              <a:buChar char="◦"/>
            </a:pPr>
            <a:r>
              <a:rPr b="1" lang="en-GB" sz="1250"/>
              <a:t>STEP 4.2:[</a:t>
            </a:r>
            <a:r>
              <a:rPr lang="en-GB" sz="1250"/>
              <a:t>declare constant] int monthDay[]={31,28,31,30,31,30,31,31,30,31,30,31};</a:t>
            </a:r>
            <a:endParaRPr sz="1250"/>
          </a:p>
          <a:p>
            <a:pPr indent="-182880" lvl="0" marL="182880" rtl="0" algn="l">
              <a:lnSpc>
                <a:spcPct val="120000"/>
              </a:lnSpc>
              <a:spcBef>
                <a:spcPts val="900"/>
              </a:spcBef>
              <a:spcAft>
                <a:spcPts val="0"/>
              </a:spcAft>
              <a:buClr>
                <a:srgbClr val="262626"/>
              </a:buClr>
              <a:buSzPts val="1250"/>
              <a:buChar char="◦"/>
            </a:pPr>
            <a:r>
              <a:rPr b="1" lang="en-GB" sz="1250"/>
              <a:t>STEP 4.3</a:t>
            </a:r>
            <a:r>
              <a:rPr lang="en-GB" sz="1250"/>
              <a:t>:[declare pointer array]   char *months[]={"January","Feburary","March","April","May","June","July","August","September","October","November","December"};</a:t>
            </a:r>
            <a:endParaRPr sz="1250"/>
          </a:p>
          <a:p>
            <a:pPr indent="-182880" lvl="0" marL="182880" rtl="0" algn="l">
              <a:lnSpc>
                <a:spcPct val="120000"/>
              </a:lnSpc>
              <a:spcBef>
                <a:spcPts val="900"/>
              </a:spcBef>
              <a:spcAft>
                <a:spcPts val="0"/>
              </a:spcAft>
              <a:buClr>
                <a:srgbClr val="262626"/>
              </a:buClr>
              <a:buSzPts val="1250"/>
              <a:buChar char="◦"/>
            </a:pPr>
            <a:r>
              <a:rPr b="1" lang="en-GB" sz="1250"/>
              <a:t>STEP 4.4:</a:t>
            </a:r>
            <a:r>
              <a:rPr lang="en-GB" sz="1250"/>
              <a:t>[Input] int month,year;check if month&gt;=12 then print Month cannot be greater than 12 else run the code;</a:t>
            </a:r>
            <a:endParaRPr/>
          </a:p>
          <a:p>
            <a:pPr indent="-182880" lvl="0" marL="182880" rtl="0" algn="l">
              <a:lnSpc>
                <a:spcPct val="120000"/>
              </a:lnSpc>
              <a:spcBef>
                <a:spcPts val="900"/>
              </a:spcBef>
              <a:spcAft>
                <a:spcPts val="0"/>
              </a:spcAft>
              <a:buClr>
                <a:srgbClr val="262626"/>
              </a:buClr>
              <a:buSzPts val="1250"/>
              <a:buChar char="◦"/>
            </a:pPr>
            <a:r>
              <a:rPr b="1" lang="en-GB" sz="1250"/>
              <a:t>STEP 4.5:</a:t>
            </a:r>
            <a:r>
              <a:rPr lang="en-GB" sz="1250"/>
              <a:t>if(year%4==0&amp;&amp;year%100!=0) then monthDay[1]=29;[LEAP YEAR CHECK]</a:t>
            </a:r>
            <a:endParaRPr sz="1250"/>
          </a:p>
          <a:p>
            <a:pPr indent="-182880" lvl="0" marL="182880" rtl="0" algn="l">
              <a:lnSpc>
                <a:spcPct val="120000"/>
              </a:lnSpc>
              <a:spcBef>
                <a:spcPts val="900"/>
              </a:spcBef>
              <a:spcAft>
                <a:spcPts val="0"/>
              </a:spcAft>
              <a:buClr>
                <a:srgbClr val="262626"/>
              </a:buClr>
              <a:buSzPts val="1250"/>
              <a:buChar char="◦"/>
            </a:pPr>
            <a:r>
              <a:rPr b="1" lang="en-GB" sz="1250"/>
              <a:t>STEP 4.6:</a:t>
            </a:r>
            <a:r>
              <a:rPr lang="en-GB" sz="1250"/>
              <a:t>else if(year%400==0) then monthDay[1]=29;</a:t>
            </a:r>
            <a:endParaRPr sz="1250"/>
          </a:p>
          <a:p>
            <a:pPr indent="-93979" lvl="0" marL="182880" rtl="0" algn="l">
              <a:lnSpc>
                <a:spcPct val="120000"/>
              </a:lnSpc>
              <a:spcBef>
                <a:spcPts val="900"/>
              </a:spcBef>
              <a:spcAft>
                <a:spcPts val="0"/>
              </a:spcAft>
              <a:buClr>
                <a:srgbClr val="262626"/>
              </a:buClr>
              <a:buSzPts val="1400"/>
              <a:buNone/>
            </a:pPr>
            <a:r>
              <a:t/>
            </a:r>
            <a:endParaRPr/>
          </a:p>
          <a:p>
            <a:pPr indent="-93979" lvl="0" marL="182880" rtl="0" algn="l">
              <a:lnSpc>
                <a:spcPct val="120000"/>
              </a:lnSpc>
              <a:spcBef>
                <a:spcPts val="900"/>
              </a:spcBef>
              <a:spcAft>
                <a:spcPts val="0"/>
              </a:spcAft>
              <a:buClr>
                <a:srgbClr val="262626"/>
              </a:buClr>
              <a:buSzPts val="14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69" name="Shape 769"/>
        <p:cNvGrpSpPr/>
        <p:nvPr/>
      </p:nvGrpSpPr>
      <p:grpSpPr>
        <a:xfrm>
          <a:off x="0" y="0"/>
          <a:ext cx="0" cy="0"/>
          <a:chOff x="0" y="0"/>
          <a:chExt cx="0" cy="0"/>
        </a:xfrm>
      </p:grpSpPr>
      <p:sp>
        <p:nvSpPr>
          <p:cNvPr id="770" name="Google Shape;770;p70"/>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1" name="Google Shape;771;p70"/>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0"/>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0"/>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74" name="Google Shape;774;p70"/>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92500" lnSpcReduction="20000"/>
          </a:bodyPr>
          <a:lstStyle/>
          <a:p>
            <a:pPr indent="-182880" lvl="0" marL="182880" rtl="0" algn="l">
              <a:lnSpc>
                <a:spcPct val="120000"/>
              </a:lnSpc>
              <a:spcBef>
                <a:spcPts val="0"/>
              </a:spcBef>
              <a:spcAft>
                <a:spcPts val="0"/>
              </a:spcAft>
              <a:buSzPct val="100000"/>
              <a:buChar char="◦"/>
            </a:pPr>
            <a:r>
              <a:rPr lang="en-GB" sz="2000"/>
              <a:t>            printf("Q(9).Vijay Kumar Won a Silver medal at the 2012 London Olympics in which sport ?\n1. Shooting.\n2. Boxing.\n3. Badminton\n4. Wrestling.\n");  </a:t>
            </a:r>
            <a:endParaRPr/>
          </a:p>
          <a:p>
            <a:pPr indent="-182880" lvl="0" marL="182880" rtl="0" algn="l">
              <a:lnSpc>
                <a:spcPct val="120000"/>
              </a:lnSpc>
              <a:spcBef>
                <a:spcPts val="900"/>
              </a:spcBef>
              <a:spcAft>
                <a:spcPts val="0"/>
              </a:spcAft>
              <a:buClr>
                <a:srgbClr val="FFFFFF"/>
              </a:buClr>
              <a:buSzPct val="100000"/>
              <a:buChar char="◦"/>
            </a:pPr>
            <a:r>
              <a:rPr lang="en-GB" sz="2000"/>
              <a:t>        printf("Your answer: ");  </a:t>
            </a:r>
            <a:endParaRPr/>
          </a:p>
          <a:p>
            <a:pPr indent="-182880" lvl="0" marL="182880" rtl="0" algn="l">
              <a:lnSpc>
                <a:spcPct val="120000"/>
              </a:lnSpc>
              <a:spcBef>
                <a:spcPts val="900"/>
              </a:spcBef>
              <a:spcAft>
                <a:spcPts val="0"/>
              </a:spcAft>
              <a:buClr>
                <a:srgbClr val="FFFFFF"/>
              </a:buClr>
              <a:buSzPct val="100000"/>
              <a:buChar char="◦"/>
            </a:pPr>
            <a:r>
              <a:rPr lang="en-GB" sz="2000"/>
              <a:t>        scanf("%d",&amp;ans);  </a:t>
            </a:r>
            <a:endParaRPr/>
          </a:p>
          <a:p>
            <a:pPr indent="-182880" lvl="0" marL="182880" rtl="0" algn="l">
              <a:lnSpc>
                <a:spcPct val="120000"/>
              </a:lnSpc>
              <a:spcBef>
                <a:spcPts val="900"/>
              </a:spcBef>
              <a:spcAft>
                <a:spcPts val="0"/>
              </a:spcAft>
              <a:buClr>
                <a:srgbClr val="FFFFFF"/>
              </a:buClr>
              <a:buSzPct val="100000"/>
              <a:buChar char="◦"/>
            </a:pPr>
            <a:r>
              <a:rPr lang="en-GB" sz="2000"/>
              <a:t>        if(ans==1)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1. Shooting.\n\n");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78" name="Shape 778"/>
        <p:cNvGrpSpPr/>
        <p:nvPr/>
      </p:nvGrpSpPr>
      <p:grpSpPr>
        <a:xfrm>
          <a:off x="0" y="0"/>
          <a:ext cx="0" cy="0"/>
          <a:chOff x="0" y="0"/>
          <a:chExt cx="0" cy="0"/>
        </a:xfrm>
      </p:grpSpPr>
      <p:sp>
        <p:nvSpPr>
          <p:cNvPr id="779" name="Google Shape;779;p71"/>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0" name="Google Shape;780;p71"/>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1"/>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1"/>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83" name="Google Shape;783;p71"/>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92500" lnSpcReduction="20000"/>
          </a:bodyPr>
          <a:lstStyle/>
          <a:p>
            <a:pPr indent="-182880" lvl="0" marL="182880" rtl="0" algn="l">
              <a:lnSpc>
                <a:spcPct val="120000"/>
              </a:lnSpc>
              <a:spcBef>
                <a:spcPts val="0"/>
              </a:spcBef>
              <a:spcAft>
                <a:spcPts val="0"/>
              </a:spcAft>
              <a:buSzPct val="100000"/>
              <a:buChar char="◦"/>
            </a:pPr>
            <a:r>
              <a:rPr lang="en-GB" sz="2000"/>
              <a:t>        printf("Q(10).Which of these buildings in Rajasthan was built to provide employment to people during a period of famine ?\n1. Amber Fort.\n2. Hawa Mahal\n3. Mehrangarh Fort\n4. Umaid Bhawan palace\n");  </a:t>
            </a:r>
            <a:endParaRPr sz="2000"/>
          </a:p>
          <a:p>
            <a:pPr indent="-182880" lvl="0" marL="182880" rtl="0" algn="l">
              <a:lnSpc>
                <a:spcPct val="120000"/>
              </a:lnSpc>
              <a:spcBef>
                <a:spcPts val="900"/>
              </a:spcBef>
              <a:spcAft>
                <a:spcPts val="0"/>
              </a:spcAft>
              <a:buClr>
                <a:srgbClr val="FFFFFF"/>
              </a:buClr>
              <a:buSzPct val="100000"/>
              <a:buChar char="◦"/>
            </a:pPr>
            <a:r>
              <a:rPr lang="en-GB" sz="2000"/>
              <a:t>        printf("Your answer: ");  </a:t>
            </a:r>
            <a:endParaRPr/>
          </a:p>
          <a:p>
            <a:pPr indent="-182880" lvl="0" marL="182880" rtl="0" algn="l">
              <a:lnSpc>
                <a:spcPct val="120000"/>
              </a:lnSpc>
              <a:spcBef>
                <a:spcPts val="900"/>
              </a:spcBef>
              <a:spcAft>
                <a:spcPts val="0"/>
              </a:spcAft>
              <a:buClr>
                <a:srgbClr val="FFFFFF"/>
              </a:buClr>
              <a:buSzPct val="100000"/>
              <a:buChar char="◦"/>
            </a:pPr>
            <a:r>
              <a:rPr lang="en-GB" sz="2000"/>
              <a:t>        scanf("%d",&amp;ans);  </a:t>
            </a:r>
            <a:endParaRPr/>
          </a:p>
          <a:p>
            <a:pPr indent="-182880" lvl="0" marL="182880" rtl="0" algn="l">
              <a:lnSpc>
                <a:spcPct val="120000"/>
              </a:lnSpc>
              <a:spcBef>
                <a:spcPts val="900"/>
              </a:spcBef>
              <a:spcAft>
                <a:spcPts val="0"/>
              </a:spcAft>
              <a:buClr>
                <a:srgbClr val="FFFFFF"/>
              </a:buClr>
              <a:buSzPct val="100000"/>
              <a:buChar char="◦"/>
            </a:pPr>
            <a:r>
              <a:rPr lang="en-GB" sz="2000"/>
              <a:t>        if(ans==4)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printf("Correct! +10 points\n\n");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++count;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printf("Wrong answer! Correct answer is 4. Umaid Bhawan palace\n\n");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87" name="Shape 787"/>
        <p:cNvGrpSpPr/>
        <p:nvPr/>
      </p:nvGrpSpPr>
      <p:grpSpPr>
        <a:xfrm>
          <a:off x="0" y="0"/>
          <a:ext cx="0" cy="0"/>
          <a:chOff x="0" y="0"/>
          <a:chExt cx="0" cy="0"/>
        </a:xfrm>
      </p:grpSpPr>
      <p:sp>
        <p:nvSpPr>
          <p:cNvPr id="788" name="Google Shape;788;p72"/>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9" name="Google Shape;789;p72"/>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2"/>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2"/>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792" name="Google Shape;792;p72"/>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85000" lnSpcReduction="10000"/>
          </a:bodyPr>
          <a:lstStyle/>
          <a:p>
            <a:pPr indent="-182880" lvl="0" marL="182880" rtl="0" algn="l">
              <a:lnSpc>
                <a:spcPct val="120000"/>
              </a:lnSpc>
              <a:spcBef>
                <a:spcPts val="0"/>
              </a:spcBef>
              <a:spcAft>
                <a:spcPts val="0"/>
              </a:spcAft>
              <a:buSzPct val="100000"/>
              <a:buChar char="◦"/>
            </a:pPr>
            <a:r>
              <a:rPr lang="en-GB" sz="2000"/>
              <a:t>         if(count &gt; 0)  </a:t>
            </a:r>
            <a:endParaRPr sz="2000"/>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printf("You scored: %d points \t", count*10);</a:t>
            </a:r>
            <a:endParaRPr/>
          </a:p>
          <a:p>
            <a:pPr indent="-182880" lvl="0" marL="182880" rtl="0" algn="l">
              <a:lnSpc>
                <a:spcPct val="120000"/>
              </a:lnSpc>
              <a:spcBef>
                <a:spcPts val="900"/>
              </a:spcBef>
              <a:spcAft>
                <a:spcPts val="0"/>
              </a:spcAft>
              <a:buClr>
                <a:srgbClr val="FFFFFF"/>
              </a:buClr>
              <a:buSzPct val="100000"/>
              <a:buChar char="◦"/>
            </a:pPr>
            <a:r>
              <a:rPr lang="en-GB" sz="2000"/>
              <a:t>                printf("\n***********Thanks for playing***********\n");</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p.score=count*10;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fprintf(fp,"%s %s %d", p.fname,p.lname,p.score);  //writing in file</a:t>
            </a:r>
            <a:endParaRPr/>
          </a:p>
          <a:p>
            <a:pPr indent="-182880" lvl="0" marL="182880" rtl="0" algn="l">
              <a:lnSpc>
                <a:spcPct val="120000"/>
              </a:lnSpc>
              <a:spcBef>
                <a:spcPts val="900"/>
              </a:spcBef>
              <a:spcAft>
                <a:spcPts val="0"/>
              </a:spcAft>
              <a:buClr>
                <a:srgbClr val="FFFFFF"/>
              </a:buClr>
              <a:buSzPct val="100000"/>
              <a:buChar char="◦"/>
            </a:pPr>
            <a:r>
              <a:rPr lang="en-GB" sz="2000"/>
              <a:t>                    fclose(fp);</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printf("\nYou scored Zero , Try again!\n");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B7B7B"/>
            </a:gs>
            <a:gs pos="100000">
              <a:schemeClr val="dk1"/>
            </a:gs>
          </a:gsLst>
          <a:path path="circle">
            <a:fillToRect b="50%" l="50%" r="50%" t="50%"/>
          </a:path>
          <a:tileRect/>
        </a:gradFill>
      </p:bgPr>
    </p:bg>
    <p:spTree>
      <p:nvGrpSpPr>
        <p:cNvPr id="796" name="Shape 796"/>
        <p:cNvGrpSpPr/>
        <p:nvPr/>
      </p:nvGrpSpPr>
      <p:grpSpPr>
        <a:xfrm>
          <a:off x="0" y="0"/>
          <a:ext cx="0" cy="0"/>
          <a:chOff x="0" y="0"/>
          <a:chExt cx="0" cy="0"/>
        </a:xfrm>
      </p:grpSpPr>
      <p:sp>
        <p:nvSpPr>
          <p:cNvPr id="797" name="Google Shape;797;p73"/>
          <p:cNvSpPr/>
          <p:nvPr/>
        </p:nvSpPr>
        <p:spPr>
          <a:xfrm>
            <a:off x="0" y="0"/>
            <a:ext cx="12192000" cy="6858000"/>
          </a:xfrm>
          <a:prstGeom prst="rect">
            <a:avLst/>
          </a:prstGeom>
          <a:gradFill>
            <a:gsLst>
              <a:gs pos="0">
                <a:srgbClr val="7B7B7B"/>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8" name="Google Shape;798;p73"/>
          <p:cNvSpPr/>
          <p:nvPr/>
        </p:nvSpPr>
        <p:spPr>
          <a:xfrm>
            <a:off x="234696" y="237744"/>
            <a:ext cx="4419599" cy="6382512"/>
          </a:xfrm>
          <a:prstGeom prst="rect">
            <a:avLst/>
          </a:prstGeom>
          <a:solidFill>
            <a:schemeClr val="dk1">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3"/>
          <p:cNvSpPr/>
          <p:nvPr/>
        </p:nvSpPr>
        <p:spPr>
          <a:xfrm>
            <a:off x="464819" y="466344"/>
            <a:ext cx="3959352" cy="5925312"/>
          </a:xfrm>
          <a:prstGeom prst="rect">
            <a:avLst/>
          </a:prstGeom>
          <a:noFill/>
          <a:ln cap="sq" cmpd="sng" w="9525">
            <a:solidFill>
              <a:srgbClr val="FEFEF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3"/>
          <p:cNvSpPr txBox="1"/>
          <p:nvPr>
            <p:ph type="title"/>
          </p:nvPr>
        </p:nvSpPr>
        <p:spPr>
          <a:xfrm>
            <a:off x="676240" y="875324"/>
            <a:ext cx="3536510" cy="509352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GB" sz="4400">
                <a:solidFill>
                  <a:schemeClr val="lt1"/>
                </a:solidFill>
              </a:rPr>
              <a:t>CODE:</a:t>
            </a:r>
            <a:br>
              <a:rPr lang="en-GB" sz="4400"/>
            </a:br>
            <a:r>
              <a:rPr lang="en-GB" sz="4400">
                <a:solidFill>
                  <a:schemeClr val="lt1"/>
                </a:solidFill>
              </a:rPr>
              <a:t>(Contd...)</a:t>
            </a:r>
            <a:endParaRPr/>
          </a:p>
        </p:txBody>
      </p:sp>
      <p:sp>
        <p:nvSpPr>
          <p:cNvPr id="801" name="Google Shape;801;p73"/>
          <p:cNvSpPr txBox="1"/>
          <p:nvPr>
            <p:ph idx="1" type="body"/>
          </p:nvPr>
        </p:nvSpPr>
        <p:spPr>
          <a:xfrm>
            <a:off x="5075558" y="156911"/>
            <a:ext cx="6782887" cy="6453223"/>
          </a:xfrm>
          <a:prstGeom prst="rect">
            <a:avLst/>
          </a:prstGeom>
          <a:noFill/>
          <a:ln>
            <a:noFill/>
          </a:ln>
        </p:spPr>
        <p:txBody>
          <a:bodyPr anchorCtr="0" anchor="ctr" bIns="45700" lIns="91425" spcFirstLastPara="1" rIns="91425" wrap="square" tIns="45700">
            <a:normAutofit fontScale="70000" lnSpcReduction="20000"/>
          </a:bodyPr>
          <a:lstStyle/>
          <a:p>
            <a:pPr indent="-182880" lvl="0" marL="182880" rtl="0" algn="l">
              <a:lnSpc>
                <a:spcPct val="120000"/>
              </a:lnSpc>
              <a:spcBef>
                <a:spcPts val="0"/>
              </a:spcBef>
              <a:spcAft>
                <a:spcPts val="0"/>
              </a:spcAft>
              <a:buSzPct val="100000"/>
              <a:buChar char="◦"/>
            </a:pPr>
            <a:r>
              <a:rPr lang="en-GB" sz="2000"/>
              <a:t>void scoreboard() </a:t>
            </a:r>
            <a:endParaRPr sz="2000"/>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FILE *fp;  </a:t>
            </a:r>
            <a:endParaRPr/>
          </a:p>
          <a:p>
            <a:pPr indent="-182880" lvl="0" marL="182880" rtl="0" algn="l">
              <a:lnSpc>
                <a:spcPct val="120000"/>
              </a:lnSpc>
              <a:spcBef>
                <a:spcPts val="900"/>
              </a:spcBef>
              <a:spcAft>
                <a:spcPts val="0"/>
              </a:spcAft>
              <a:buClr>
                <a:srgbClr val="FFFFFF"/>
              </a:buClr>
              <a:buSzPct val="100000"/>
              <a:buChar char="◦"/>
            </a:pPr>
            <a:r>
              <a:rPr lang="en-GB" sz="2000"/>
              <a:t>            if((fp=fopen("C:arihant.txt", "r"))==NULL)  //reading the file</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printf("\nNo games played yet!\n");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else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printf("\n******************************* HIGH SCORES *******************************\n\n");  </a:t>
            </a:r>
            <a:endParaRPr/>
          </a:p>
          <a:p>
            <a:pPr indent="-182880" lvl="0" marL="182880" rtl="0" algn="l">
              <a:lnSpc>
                <a:spcPct val="120000"/>
              </a:lnSpc>
              <a:spcBef>
                <a:spcPts val="900"/>
              </a:spcBef>
              <a:spcAft>
                <a:spcPts val="0"/>
              </a:spcAft>
              <a:buClr>
                <a:srgbClr val="FFFFFF"/>
              </a:buClr>
              <a:buSzPct val="100000"/>
              <a:buChar char="◦"/>
            </a:pPr>
            <a:r>
              <a:rPr lang="en-GB" sz="2000"/>
              <a:t>             printf("F.NAME     L.NAME     POINTS\n");  </a:t>
            </a:r>
            <a:endParaRPr/>
          </a:p>
          <a:p>
            <a:pPr indent="-182880" lvl="0" marL="182880" rtl="0" algn="l">
              <a:lnSpc>
                <a:spcPct val="120000"/>
              </a:lnSpc>
              <a:spcBef>
                <a:spcPts val="900"/>
              </a:spcBef>
              <a:spcAft>
                <a:spcPts val="0"/>
              </a:spcAft>
              <a:buClr>
                <a:srgbClr val="FFFFFF"/>
              </a:buClr>
              <a:buSzPct val="100000"/>
              <a:buChar char="◦"/>
            </a:pPr>
            <a:r>
              <a:rPr lang="en-GB" sz="2000"/>
              <a:t>             while(fscanf(fp,"%s %s %d",p.fname,p.lname,&amp;p.score) !=EOF)  </a:t>
            </a:r>
            <a:endParaRPr/>
          </a:p>
          <a:p>
            <a:pPr indent="-182880" lvl="0" marL="182880" rtl="0" algn="l">
              <a:lnSpc>
                <a:spcPct val="120000"/>
              </a:lnSpc>
              <a:spcBef>
                <a:spcPts val="900"/>
              </a:spcBef>
              <a:spcAft>
                <a:spcPts val="0"/>
              </a:spcAft>
              <a:buClr>
                <a:srgbClr val="FFFFFF"/>
              </a:buClr>
              <a:buSzPct val="100000"/>
              <a:buChar char="◦"/>
            </a:pPr>
            <a:r>
              <a:rPr lang="en-GB" sz="2000"/>
              <a:t>             {  </a:t>
            </a:r>
            <a:endParaRPr/>
          </a:p>
          <a:p>
            <a:pPr indent="-182880" lvl="0" marL="182880" rtl="0" algn="l">
              <a:lnSpc>
                <a:spcPct val="120000"/>
              </a:lnSpc>
              <a:spcBef>
                <a:spcPts val="900"/>
              </a:spcBef>
              <a:spcAft>
                <a:spcPts val="0"/>
              </a:spcAft>
              <a:buClr>
                <a:srgbClr val="FFFFFF"/>
              </a:buClr>
              <a:buSzPct val="100000"/>
              <a:buChar char="◦"/>
            </a:pPr>
            <a:r>
              <a:rPr lang="en-GB" sz="2000"/>
              <a:t>             printf("____________________________\n");  </a:t>
            </a:r>
            <a:endParaRPr/>
          </a:p>
          <a:p>
            <a:pPr indent="-182880" lvl="0" marL="182880" rtl="0" algn="l">
              <a:lnSpc>
                <a:spcPct val="120000"/>
              </a:lnSpc>
              <a:spcBef>
                <a:spcPts val="900"/>
              </a:spcBef>
              <a:spcAft>
                <a:spcPts val="0"/>
              </a:spcAft>
              <a:buClr>
                <a:srgbClr val="FFFFFF"/>
              </a:buClr>
              <a:buSzPct val="100000"/>
              <a:buChar char="◦"/>
            </a:pPr>
            <a:r>
              <a:rPr lang="en-GB" sz="2000"/>
              <a:t>             printf("%s     %s     %d \n\n",p.fname,p.lname,p.score);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fclose(fp);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a:p>
            <a:pPr indent="-182880" lvl="0" marL="182880" rtl="0" algn="l">
              <a:lnSpc>
                <a:spcPct val="120000"/>
              </a:lnSpc>
              <a:spcBef>
                <a:spcPts val="900"/>
              </a:spcBef>
              <a:spcAft>
                <a:spcPts val="0"/>
              </a:spcAft>
              <a:buClr>
                <a:srgbClr val="FFFFFF"/>
              </a:buClr>
              <a:buSzPct val="100000"/>
              <a:buChar char="◦"/>
            </a:pPr>
            <a:r>
              <a:rPr lang="en-GB" sz="2000"/>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9" name="Shape 219"/>
        <p:cNvGrpSpPr/>
        <p:nvPr/>
      </p:nvGrpSpPr>
      <p:grpSpPr>
        <a:xfrm>
          <a:off x="0" y="0"/>
          <a:ext cx="0" cy="0"/>
          <a:chOff x="0" y="0"/>
          <a:chExt cx="0" cy="0"/>
        </a:xfrm>
      </p:grpSpPr>
      <p:sp>
        <p:nvSpPr>
          <p:cNvPr id="220" name="Google Shape;220;p8"/>
          <p:cNvSpPr/>
          <p:nvPr/>
        </p:nvSpPr>
        <p:spPr>
          <a:xfrm>
            <a:off x="0" y="0"/>
            <a:ext cx="12192000" cy="6858000"/>
          </a:xfrm>
          <a:prstGeom prst="rect">
            <a:avLst/>
          </a:prstGeom>
          <a:gradFill>
            <a:gsLst>
              <a:gs pos="0">
                <a:srgbClr val="607575"/>
              </a:gs>
              <a:gs pos="48000">
                <a:srgbClr val="98AAAA"/>
              </a:gs>
              <a:gs pos="100000">
                <a:srgbClr val="BFCBC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1" name="Google Shape;221;p8"/>
          <p:cNvSpPr/>
          <p:nvPr/>
        </p:nvSpPr>
        <p:spPr>
          <a:xfrm>
            <a:off x="3201150" y="457200"/>
            <a:ext cx="8533646"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3372467" y="621793"/>
            <a:ext cx="8198780" cy="5614416"/>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txBox="1"/>
          <p:nvPr>
            <p:ph idx="1" type="body"/>
          </p:nvPr>
        </p:nvSpPr>
        <p:spPr>
          <a:xfrm>
            <a:off x="3844616" y="872803"/>
            <a:ext cx="7245103" cy="5216493"/>
          </a:xfrm>
          <a:prstGeom prst="rect">
            <a:avLst/>
          </a:prstGeom>
          <a:noFill/>
          <a:ln>
            <a:noFill/>
          </a:ln>
        </p:spPr>
        <p:txBody>
          <a:bodyPr anchorCtr="0" anchor="t" bIns="45700" lIns="91425" spcFirstLastPara="1" rIns="91425" wrap="square" tIns="45700">
            <a:normAutofit fontScale="92500" lnSpcReduction="20000"/>
          </a:bodyPr>
          <a:lstStyle/>
          <a:p>
            <a:pPr indent="-182880" lvl="0" marL="182880" rtl="0" algn="l">
              <a:lnSpc>
                <a:spcPct val="120000"/>
              </a:lnSpc>
              <a:spcBef>
                <a:spcPts val="0"/>
              </a:spcBef>
              <a:spcAft>
                <a:spcPts val="0"/>
              </a:spcAft>
              <a:buClr>
                <a:srgbClr val="262626"/>
              </a:buClr>
              <a:buSzPct val="100000"/>
              <a:buChar char="◦"/>
            </a:pPr>
            <a:r>
              <a:rPr b="1" lang="en-GB"/>
              <a:t>STEP 4.7:</a:t>
            </a:r>
            <a:r>
              <a:rPr lang="en-GB"/>
              <a:t>else then monthDay[1]=28;</a:t>
            </a:r>
            <a:endParaRPr b="1"/>
          </a:p>
          <a:p>
            <a:pPr indent="-182880" lvl="0" marL="182880" rtl="0" algn="l">
              <a:lnSpc>
                <a:spcPct val="120000"/>
              </a:lnSpc>
              <a:spcBef>
                <a:spcPts val="900"/>
              </a:spcBef>
              <a:spcAft>
                <a:spcPts val="0"/>
              </a:spcAft>
              <a:buClr>
                <a:srgbClr val="262626"/>
              </a:buClr>
              <a:buSzPct val="100000"/>
              <a:buChar char="◦"/>
            </a:pPr>
            <a:r>
              <a:rPr b="1" lang="en-GB"/>
              <a:t>STEP 4.8:</a:t>
            </a:r>
            <a:r>
              <a:rPr lang="en-GB"/>
              <a:t>FirstDay=dayOfWeek(month,year);</a:t>
            </a:r>
            <a:endParaRPr/>
          </a:p>
          <a:p>
            <a:pPr indent="-182880" lvl="0" marL="182880" rtl="0" algn="l">
              <a:lnSpc>
                <a:spcPct val="120000"/>
              </a:lnSpc>
              <a:spcBef>
                <a:spcPts val="900"/>
              </a:spcBef>
              <a:spcAft>
                <a:spcPts val="0"/>
              </a:spcAft>
              <a:buClr>
                <a:srgbClr val="262626"/>
              </a:buClr>
              <a:buSzPct val="100000"/>
              <a:buChar char="◦"/>
            </a:pPr>
            <a:r>
              <a:rPr b="1" lang="en-GB"/>
              <a:t>STEP 4.9:[</a:t>
            </a:r>
            <a:r>
              <a:rPr lang="en-GB"/>
              <a:t>set]  month=month-1;</a:t>
            </a:r>
            <a:endParaRPr/>
          </a:p>
          <a:p>
            <a:pPr indent="-182880" lvl="0" marL="182880" rtl="0" algn="l">
              <a:lnSpc>
                <a:spcPct val="120000"/>
              </a:lnSpc>
              <a:spcBef>
                <a:spcPts val="900"/>
              </a:spcBef>
              <a:spcAft>
                <a:spcPts val="0"/>
              </a:spcAft>
              <a:buClr>
                <a:srgbClr val="262626"/>
              </a:buClr>
              <a:buSzPct val="100000"/>
              <a:buChar char="◦"/>
            </a:pPr>
            <a:r>
              <a:rPr b="1" lang="en-GB"/>
              <a:t>STEP 4.10:</a:t>
            </a:r>
            <a:r>
              <a:rPr lang="en-GB"/>
              <a:t>will show the  month name] print months[month]);</a:t>
            </a:r>
            <a:endParaRPr/>
          </a:p>
          <a:p>
            <a:pPr indent="-182880" lvl="0" marL="182880" rtl="0" algn="l">
              <a:lnSpc>
                <a:spcPct val="120000"/>
              </a:lnSpc>
              <a:spcBef>
                <a:spcPts val="900"/>
              </a:spcBef>
              <a:spcAft>
                <a:spcPts val="0"/>
              </a:spcAft>
              <a:buClr>
                <a:srgbClr val="262626"/>
              </a:buClr>
              <a:buSzPct val="100000"/>
              <a:buChar char="◦"/>
            </a:pPr>
            <a:r>
              <a:rPr b="1" lang="en-GB"/>
              <a:t>STEP 4.11:</a:t>
            </a:r>
            <a:r>
              <a:rPr lang="en-GB"/>
              <a:t>:print days of week;</a:t>
            </a:r>
            <a:endParaRPr/>
          </a:p>
          <a:p>
            <a:pPr indent="-182880" lvl="0" marL="182880" rtl="0" algn="l">
              <a:lnSpc>
                <a:spcPct val="120000"/>
              </a:lnSpc>
              <a:spcBef>
                <a:spcPts val="900"/>
              </a:spcBef>
              <a:spcAft>
                <a:spcPts val="0"/>
              </a:spcAft>
              <a:buClr>
                <a:srgbClr val="262626"/>
              </a:buClr>
              <a:buSzPct val="100000"/>
              <a:buChar char="◦"/>
            </a:pPr>
            <a:r>
              <a:rPr b="1" lang="en-GB"/>
              <a:t>STEP 4.12</a:t>
            </a:r>
            <a:r>
              <a:rPr lang="en-GB"/>
              <a:t>:for(weekDay=0;weekDay&lt;firstDay;weekDay++) repeat through step 4.13</a:t>
            </a:r>
            <a:endParaRPr/>
          </a:p>
          <a:p>
            <a:pPr indent="-182880" lvl="0" marL="182880" rtl="0" algn="l">
              <a:lnSpc>
                <a:spcPct val="120000"/>
              </a:lnSpc>
              <a:spcBef>
                <a:spcPts val="900"/>
              </a:spcBef>
              <a:spcAft>
                <a:spcPts val="0"/>
              </a:spcAft>
              <a:buClr>
                <a:srgbClr val="262626"/>
              </a:buClr>
              <a:buSzPct val="100000"/>
              <a:buChar char="◦"/>
            </a:pPr>
            <a:r>
              <a:rPr b="1" lang="en-GB"/>
              <a:t>STEP 4.13:</a:t>
            </a:r>
            <a:r>
              <a:rPr lang="en-GB"/>
              <a:t>print spaces;</a:t>
            </a:r>
            <a:endParaRPr/>
          </a:p>
          <a:p>
            <a:pPr indent="-182880" lvl="0" marL="182880" rtl="0" algn="l">
              <a:lnSpc>
                <a:spcPct val="120000"/>
              </a:lnSpc>
              <a:spcBef>
                <a:spcPts val="900"/>
              </a:spcBef>
              <a:spcAft>
                <a:spcPts val="0"/>
              </a:spcAft>
              <a:buClr>
                <a:srgbClr val="262626"/>
              </a:buClr>
              <a:buSzPct val="100000"/>
              <a:buChar char="◦"/>
            </a:pPr>
            <a:r>
              <a:rPr b="1" lang="en-GB"/>
              <a:t>STEP 4.14:</a:t>
            </a:r>
            <a:r>
              <a:rPr lang="en-GB"/>
              <a:t>for(day=1;day&lt;=daysInMonth;day++)repeat through step 4.17</a:t>
            </a:r>
            <a:endParaRPr/>
          </a:p>
          <a:p>
            <a:pPr indent="-182880" lvl="0" marL="182880" rtl="0" algn="l">
              <a:lnSpc>
                <a:spcPct val="120000"/>
              </a:lnSpc>
              <a:spcBef>
                <a:spcPts val="900"/>
              </a:spcBef>
              <a:spcAft>
                <a:spcPts val="0"/>
              </a:spcAft>
              <a:buClr>
                <a:srgbClr val="262626"/>
              </a:buClr>
              <a:buSzPct val="100000"/>
              <a:buChar char="◦"/>
            </a:pPr>
            <a:r>
              <a:rPr b="1" lang="en-GB"/>
              <a:t>STEP 4.15:</a:t>
            </a:r>
            <a:r>
              <a:rPr lang="en-GB"/>
              <a:t>Print date  of the month corresponding to day</a:t>
            </a:r>
            <a:endParaRPr/>
          </a:p>
          <a:p>
            <a:pPr indent="-182880" lvl="0" marL="182880" rtl="0" algn="l">
              <a:lnSpc>
                <a:spcPct val="120000"/>
              </a:lnSpc>
              <a:spcBef>
                <a:spcPts val="900"/>
              </a:spcBef>
              <a:spcAft>
                <a:spcPts val="0"/>
              </a:spcAft>
              <a:buClr>
                <a:srgbClr val="262626"/>
              </a:buClr>
              <a:buSzPct val="100000"/>
              <a:buChar char="◦"/>
            </a:pPr>
            <a:r>
              <a:rPr b="1" lang="en-GB"/>
              <a:t>STEP 4.16:</a:t>
            </a:r>
            <a:r>
              <a:rPr lang="en-GB"/>
              <a:t>if(++weekDay&gt;6)then{new line  and set weekDay=0; //It is essential to again initialize it to zero otherwise it will only run ones  }</a:t>
            </a:r>
            <a:endParaRPr/>
          </a:p>
          <a:p>
            <a:pPr indent="-182880" lvl="0" marL="182880" rtl="0" algn="l">
              <a:lnSpc>
                <a:spcPct val="120000"/>
              </a:lnSpc>
              <a:spcBef>
                <a:spcPts val="900"/>
              </a:spcBef>
              <a:spcAft>
                <a:spcPts val="0"/>
              </a:spcAft>
              <a:buClr>
                <a:srgbClr val="262626"/>
              </a:buClr>
              <a:buSzPct val="100000"/>
              <a:buChar char="◦"/>
            </a:pPr>
            <a:r>
              <a:rPr b="1" lang="en-GB"/>
              <a:t>STEP 4.17</a:t>
            </a:r>
            <a:r>
              <a:rPr lang="en-GB"/>
              <a:t>: Now set,firstDay=weekDay;  </a:t>
            </a:r>
            <a:endParaRPr/>
          </a:p>
          <a:p>
            <a:pPr indent="-182880" lvl="0" marL="182880" rtl="0" algn="l">
              <a:lnSpc>
                <a:spcPct val="120000"/>
              </a:lnSpc>
              <a:spcBef>
                <a:spcPts val="900"/>
              </a:spcBef>
              <a:spcAft>
                <a:spcPts val="0"/>
              </a:spcAft>
              <a:buClr>
                <a:srgbClr val="262626"/>
              </a:buClr>
              <a:buSzPct val="100000"/>
              <a:buChar char="◦"/>
            </a:pPr>
            <a:r>
              <a:rPr b="1" lang="en-GB"/>
              <a:t>STEP 5:</a:t>
            </a:r>
            <a:r>
              <a:rPr lang="en-GB"/>
              <a:t>IN</a:t>
            </a:r>
            <a:r>
              <a:rPr b="1" lang="en-GB"/>
              <a:t> </a:t>
            </a:r>
            <a:r>
              <a:rPr lang="en-GB"/>
              <a:t>int dayOfWeek(int m,int y) fn;[to return first dayofweek of the month to monthlyCalendar() fn]</a:t>
            </a:r>
            <a:endParaRPr/>
          </a:p>
          <a:p>
            <a:pPr indent="-182880" lvl="0" marL="182880" rtl="0" algn="l">
              <a:lnSpc>
                <a:spcPct val="120000"/>
              </a:lnSpc>
              <a:spcBef>
                <a:spcPts val="900"/>
              </a:spcBef>
              <a:spcAft>
                <a:spcPts val="0"/>
              </a:spcAft>
              <a:buClr>
                <a:srgbClr val="262626"/>
              </a:buClr>
              <a:buSzPct val="100000"/>
              <a:buChar char="◦"/>
            </a:pPr>
            <a:r>
              <a:rPr b="1" lang="en-GB"/>
              <a:t>STEP 5.1:</a:t>
            </a:r>
            <a:r>
              <a:rPr lang="en-GB"/>
              <a:t>[declare]int d=1; </a:t>
            </a:r>
            <a:endParaRPr/>
          </a:p>
          <a:p>
            <a:pPr indent="-182880" lvl="0" marL="182880" rtl="0" algn="l">
              <a:lnSpc>
                <a:spcPct val="120000"/>
              </a:lnSpc>
              <a:spcBef>
                <a:spcPts val="900"/>
              </a:spcBef>
              <a:spcAft>
                <a:spcPts val="0"/>
              </a:spcAft>
              <a:buClr>
                <a:srgbClr val="262626"/>
              </a:buClr>
              <a:buSzPct val="100000"/>
              <a:buChar char="◦"/>
            </a:pPr>
            <a:r>
              <a:rPr b="1" lang="en-GB"/>
              <a:t>STEP 5.2:</a:t>
            </a:r>
            <a:r>
              <a:rPr lang="en-GB"/>
              <a:t>[declare]static int t[] = {0, 3, 2, 5, 0, 3, 5, 1, 4, 6, 2, 4};</a:t>
            </a:r>
            <a:endParaRPr b="1"/>
          </a:p>
          <a:p>
            <a:pPr indent="-182880" lvl="0" marL="182880" rtl="0" algn="l">
              <a:lnSpc>
                <a:spcPct val="120000"/>
              </a:lnSpc>
              <a:spcBef>
                <a:spcPts val="900"/>
              </a:spcBef>
              <a:spcAft>
                <a:spcPts val="0"/>
              </a:spcAft>
              <a:buClr>
                <a:srgbClr val="262626"/>
              </a:buClr>
              <a:buSzPct val="100000"/>
              <a:buChar char="◦"/>
            </a:pPr>
            <a:r>
              <a:rPr b="1" lang="en-GB"/>
              <a:t>STEP  5.3:</a:t>
            </a:r>
            <a:r>
              <a:rPr lang="en-GB"/>
              <a:t>if(m&lt;3) then y=y-1;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9"/>
          <p:cNvSpPr/>
          <p:nvPr/>
        </p:nvSpPr>
        <p:spPr>
          <a:xfrm>
            <a:off x="0" y="0"/>
            <a:ext cx="12192000" cy="6858000"/>
          </a:xfrm>
          <a:prstGeom prst="rect">
            <a:avLst/>
          </a:prstGeom>
          <a:gradFill>
            <a:gsLst>
              <a:gs pos="0">
                <a:srgbClr val="607575"/>
              </a:gs>
              <a:gs pos="48000">
                <a:srgbClr val="98AAAA"/>
              </a:gs>
              <a:gs pos="100000">
                <a:srgbClr val="BFCBCB"/>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9" name="Google Shape;229;p9"/>
          <p:cNvSpPr/>
          <p:nvPr/>
        </p:nvSpPr>
        <p:spPr>
          <a:xfrm>
            <a:off x="3201150" y="457200"/>
            <a:ext cx="8533646" cy="5943603"/>
          </a:xfrm>
          <a:prstGeom prst="rect">
            <a:avLst/>
          </a:prstGeom>
          <a:solidFill>
            <a:srgbClr val="FFFFFF"/>
          </a:solidFill>
          <a:ln>
            <a:noFill/>
          </a:ln>
          <a:effectLst>
            <a:outerShdw blurRad="50800" rotWithShape="0" algn="ctr">
              <a:srgbClr val="000000">
                <a:alpha val="65882"/>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3372467" y="621793"/>
            <a:ext cx="8198780" cy="5614416"/>
          </a:xfrm>
          <a:prstGeom prst="rect">
            <a:avLst/>
          </a:prstGeom>
          <a:solidFill>
            <a:srgbClr val="BFBFB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txBox="1"/>
          <p:nvPr>
            <p:ph idx="1" type="body"/>
          </p:nvPr>
        </p:nvSpPr>
        <p:spPr>
          <a:xfrm>
            <a:off x="3844616" y="872803"/>
            <a:ext cx="7245103" cy="5216493"/>
          </a:xfrm>
          <a:prstGeom prst="rect">
            <a:avLst/>
          </a:prstGeom>
          <a:noFill/>
          <a:ln>
            <a:noFill/>
          </a:ln>
        </p:spPr>
        <p:txBody>
          <a:bodyPr anchorCtr="0" anchor="t" bIns="45700" lIns="91425" spcFirstLastPara="1" rIns="91425" wrap="square" tIns="45700">
            <a:normAutofit/>
          </a:bodyPr>
          <a:lstStyle/>
          <a:p>
            <a:pPr indent="-182880" lvl="0" marL="182880" rtl="0" algn="l">
              <a:lnSpc>
                <a:spcPct val="120000"/>
              </a:lnSpc>
              <a:spcBef>
                <a:spcPts val="0"/>
              </a:spcBef>
              <a:spcAft>
                <a:spcPts val="0"/>
              </a:spcAft>
              <a:buClr>
                <a:srgbClr val="262626"/>
              </a:buClr>
              <a:buSzPts val="1400"/>
              <a:buChar char="◦"/>
            </a:pPr>
            <a:r>
              <a:rPr b="1" lang="en-GB"/>
              <a:t>STEP 5.4:</a:t>
            </a:r>
            <a:r>
              <a:rPr lang="en-GB"/>
              <a:t>return (y + y/4 - y/100 + y/400 + t[m-1] + d) % 7;</a:t>
            </a:r>
            <a:endParaRPr/>
          </a:p>
          <a:p>
            <a:pPr indent="-182880" lvl="0" marL="182880" rtl="0" algn="l">
              <a:lnSpc>
                <a:spcPct val="120000"/>
              </a:lnSpc>
              <a:spcBef>
                <a:spcPts val="900"/>
              </a:spcBef>
              <a:spcAft>
                <a:spcPts val="0"/>
              </a:spcAft>
              <a:buClr>
                <a:srgbClr val="262626"/>
              </a:buClr>
              <a:buSzPts val="1400"/>
              <a:buChar char="◦"/>
            </a:pPr>
            <a:r>
              <a:rPr b="1" lang="en-GB"/>
              <a:t>STEP 6: </a:t>
            </a:r>
            <a:r>
              <a:rPr lang="en-GB"/>
              <a:t>IN get_First_weekday(int year)[ this fn returns first day of  week of january to yearlyCalendar() fn]</a:t>
            </a:r>
            <a:endParaRPr/>
          </a:p>
          <a:p>
            <a:pPr indent="-182880" lvl="0" marL="182880" rtl="0" algn="l">
              <a:lnSpc>
                <a:spcPct val="120000"/>
              </a:lnSpc>
              <a:spcBef>
                <a:spcPts val="900"/>
              </a:spcBef>
              <a:spcAft>
                <a:spcPts val="0"/>
              </a:spcAft>
              <a:buClr>
                <a:srgbClr val="262626"/>
              </a:buClr>
              <a:buSzPts val="1400"/>
              <a:buChar char="◦"/>
            </a:pPr>
            <a:r>
              <a:rPr b="1" lang="en-GB"/>
              <a:t>STEP 6.1:</a:t>
            </a:r>
            <a:r>
              <a:rPr lang="en-GB"/>
              <a:t> [declare] int day;</a:t>
            </a:r>
            <a:endParaRPr/>
          </a:p>
          <a:p>
            <a:pPr indent="-182880" lvl="0" marL="182880" rtl="0" algn="l">
              <a:lnSpc>
                <a:spcPct val="120000"/>
              </a:lnSpc>
              <a:spcBef>
                <a:spcPts val="900"/>
              </a:spcBef>
              <a:spcAft>
                <a:spcPts val="0"/>
              </a:spcAft>
              <a:buClr>
                <a:srgbClr val="262626"/>
              </a:buClr>
              <a:buSzPts val="1400"/>
              <a:buChar char="◦"/>
            </a:pPr>
            <a:r>
              <a:rPr b="1" lang="en-GB"/>
              <a:t>STEP 6.2:</a:t>
            </a:r>
            <a:r>
              <a:rPr lang="en-GB"/>
              <a:t>day = (((year - 1) * 365) + ((year - 1) / 4) - ((year - 1) / 100) + ((year) / 400) + 1) % 7; // this algo will return 0 for Sunday and 6 for Saturday only works for january</a:t>
            </a:r>
            <a:endParaRPr/>
          </a:p>
          <a:p>
            <a:pPr indent="-182880" lvl="0" marL="182880" rtl="0" algn="l">
              <a:lnSpc>
                <a:spcPct val="120000"/>
              </a:lnSpc>
              <a:spcBef>
                <a:spcPts val="900"/>
              </a:spcBef>
              <a:spcAft>
                <a:spcPts val="0"/>
              </a:spcAft>
              <a:buClr>
                <a:srgbClr val="262626"/>
              </a:buClr>
              <a:buSzPts val="1400"/>
              <a:buChar char="◦"/>
            </a:pPr>
            <a:r>
              <a:rPr b="1" lang="en-GB"/>
              <a:t>STEP 6.3:</a:t>
            </a:r>
            <a:r>
              <a:rPr lang="en-GB"/>
              <a:t> return day;</a:t>
            </a:r>
            <a:endParaRPr/>
          </a:p>
          <a:p>
            <a:pPr indent="-182880" lvl="0" marL="182880" rtl="0" algn="l">
              <a:lnSpc>
                <a:spcPct val="120000"/>
              </a:lnSpc>
              <a:spcBef>
                <a:spcPts val="900"/>
              </a:spcBef>
              <a:spcAft>
                <a:spcPts val="0"/>
              </a:spcAft>
              <a:buClr>
                <a:srgbClr val="262626"/>
              </a:buClr>
              <a:buSzPts val="1400"/>
              <a:buChar char="◦"/>
            </a:pPr>
            <a:r>
              <a:rPr lang="en-GB"/>
              <a:t>END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vonVTI">
  <a:themeElements>
    <a:clrScheme name="Custom 8">
      <a:dk1>
        <a:srgbClr val="000000"/>
      </a:dk1>
      <a:lt1>
        <a:srgbClr val="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2021-05-25T12:51:19Z</dcterms:created>
</cp:coreProperties>
</file>